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dvent Pro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ven Li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7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7-26T11:53:44.829" idx="1">
    <p:pos x="6000" y="0"/>
    <p:text>maybe you can use a line/arrow to point to what you are talking about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bb93a737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5bb93a737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features a Account and Financial Assistant.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Account, users can view products which they have yet to pay, yet to shop or shipped,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can also view available vouchers they have as well as their product’s wishlist.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are able to conduct support for help, read existing Questions and Answers, register for Financial Assistance and view the Low Income Support Page.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also limited deals show at the bottom of the page.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Financial Assistance, users can register for Financial Assistance by providing their personal details, uploading of their NRIC and Support Documents for verification purposes.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c711faf79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c711faf79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bb93a73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5bb93a737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features a Settings and Shipping Info.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Setting, users can navigate to different settings available such as Account, Shipping Info, Payment Info, Notification, Languages or Account Security.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Shipping Info, users can change or add new shipping address where the products will be delivered to.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bb93a737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bb93a737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app features a Payment Info and Notification.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Payment Info, users can change or add new payment details to pay for their products.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Notification, users can opt for notifications from the app such as Promotion, Orders, Alert &amp; Reminders, Email or SMS.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bb93a73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bb93a737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features a Security and Languages.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Security, users can opt to allow their contact list to search them in the app, change system settings or delete their account.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Languages, users can change into different languages available.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be36e25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be36e25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Posters showing JustPicked collaborating with FoodBank, where people are advised to donate spare foods to those who in need.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just a concept/idea, we are not in collaboration with any organisations throughout this assignment.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be36e25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be36e25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Posters featuring our App.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5be36e252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5be36e252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Posters featuring our App.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c711faf7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c711faf7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Posters featuring our App.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5be36e25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5be36e25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Digital Advertisement on Bus Stop showing our App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just a concept/idea, this is not shown on the Bus Stop Digital Board.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a904187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a904187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be36e252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5be36e252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Digital Advertisement on Bus Stop showing our App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just a concept/idea, this is not shown on the Bus Stop Digital Board.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5be36e252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5be36e252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JustPicked’s Social Media Page, showing incoming and ongoing events and promotions.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be36e252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be36e252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JustPicked App on AppStore.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just a concept/idea, this is not listed on the AppStore/PlayStore.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c5ed0459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5c5ed0459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listening, we will now be proceeding to the Q&amp;A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a904187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a904187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 provides a user registration feature that allows users to create new accounts.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bb93a73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bb93a737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 provides a login page for returning users.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 have SingPass, he or she can also use SingPass to register or signin the app.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bb93a73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bb93a73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have a minimalistic homepage which shows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categories of groceries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 Offers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Top Supermarkets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Popular 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consist of a search menu for users to search for their desired products.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which are liked or added to cart by the users will also show on the “liked” icon or “cart” icon.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also navigate to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Profile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Shipping Address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Last Viewed Products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Privacy Policy of the app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Rate JustPicked app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 Language of the app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Sign Out of the app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c297f9f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c297f9f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have different supermarket and NGOs such as ShengSiong and FoodBank,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users is able to shop based on the supermarket and NGOs.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Promotions available will based on the supermarket or NGOs the user selected.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NGOs like FoodBank is chosen,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user is eligible for financial assistance, he or she will be able to purchase the item for free.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FoodBank SG acquires donated food (much of which would otherwise be wasted) from farms, manufacturers, distributors, retail stores, restaurants, consumers, and other sources; and makes it available to those in need via a network of member beneficiaries. These member beneficiaries include various types of homes, family service centres, soup kitchens, and other Voluntary Welfare Organizations (VWOs) (FoodBank, 2023).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Reference Link 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https://foodbank.sg/about/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bb93a73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bb93a737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features a search bar where user can search for desired items or supermarket.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will also show products which are on sales with a “sales” icon.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user select a product, example, Broccoli, the user is able to choose between all the supermarkets and NGOs for the cheapest deals.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NGOs options like FoodBank, will only be shown to users who are eligible for financial subsidies.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bb93a737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bb93a737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features a Shopping Cart and Checkout page for users to view their products added to cart as well as purchase of products.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Shopping Cart, users can apply subsidies voucher if they have, to further subsidies the product they are about to purchase.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also sorts the product based on the Supermarkets or NGOs they purchase from for easier tracking.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Checkout, users can choose between multiple delivery options such as Standard, Express Delivery, Volunteer Delivery and Self-Collection.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user is under Financial Assistance, he or she will be able to obtain free delivery for their purchases to their home.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Vouchers such as Government Subsidy or Supermarket/NGOs voucher can also be used to further subsidies their purchases.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user can use many supported payment type to pay for their products, such as PayNow, DBS PayLah!, Credit/Debit Card or even credit installments.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c5ed045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c5ed045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app features a Receipt for user to view their purchase.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730812" y="1182325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730812" y="3228425"/>
            <a:ext cx="4395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2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3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4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8" hasCustomPrompt="1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13" hasCustomPrompt="1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14" hasCustomPrompt="1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871700" y="3005750"/>
            <a:ext cx="3135000" cy="20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3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7"/>
          <p:cNvSpPr txBox="1">
            <a:spLocks noGrp="1"/>
          </p:cNvSpPr>
          <p:nvPr>
            <p:ph type="title" idx="2"/>
          </p:nvPr>
        </p:nvSpPr>
        <p:spPr>
          <a:xfrm>
            <a:off x="119735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19735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3"/>
          </p:nvPr>
        </p:nvSpPr>
        <p:spPr>
          <a:xfrm>
            <a:off x="5169860" y="3267525"/>
            <a:ext cx="27768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4"/>
          </p:nvPr>
        </p:nvSpPr>
        <p:spPr>
          <a:xfrm>
            <a:off x="5169860" y="37509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ONE_COLUMN_TEXT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1197363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6" name="Google Shape;76;p19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2"/>
          </p:nvPr>
        </p:nvSpPr>
        <p:spPr>
          <a:xfrm>
            <a:off x="5196038" y="360277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 idx="3"/>
          </p:nvPr>
        </p:nvSpPr>
        <p:spPr>
          <a:xfrm>
            <a:off x="5196038" y="2538100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0" name="Google Shape;80;p19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92175" y="631525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692175" y="1387225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2"/>
          </p:nvPr>
        </p:nvSpPr>
        <p:spPr>
          <a:xfrm>
            <a:off x="5653977" y="3418588"/>
            <a:ext cx="2776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 idx="3"/>
          </p:nvPr>
        </p:nvSpPr>
        <p:spPr>
          <a:xfrm>
            <a:off x="5653975" y="2662888"/>
            <a:ext cx="277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2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3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4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5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 idx="6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7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96" name="Google Shape;96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859238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59238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 idx="2"/>
          </p:nvPr>
        </p:nvSpPr>
        <p:spPr>
          <a:xfrm>
            <a:off x="859238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3"/>
          </p:nvPr>
        </p:nvSpPr>
        <p:spPr>
          <a:xfrm>
            <a:off x="859238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4"/>
          </p:nvPr>
        </p:nvSpPr>
        <p:spPr>
          <a:xfrm>
            <a:off x="5861657" y="151156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5"/>
          </p:nvPr>
        </p:nvSpPr>
        <p:spPr>
          <a:xfrm>
            <a:off x="5861657" y="2247542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6"/>
          </p:nvPr>
        </p:nvSpPr>
        <p:spPr>
          <a:xfrm>
            <a:off x="5861657" y="2827844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7"/>
          </p:nvPr>
        </p:nvSpPr>
        <p:spPr>
          <a:xfrm>
            <a:off x="5861657" y="3555687"/>
            <a:ext cx="24231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 hasCustomPrompt="1"/>
          </p:nvPr>
        </p:nvSpPr>
        <p:spPr>
          <a:xfrm>
            <a:off x="2374200" y="1186650"/>
            <a:ext cx="4395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2374200" y="3073950"/>
            <a:ext cx="43956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854275" y="1242775"/>
            <a:ext cx="3158700" cy="15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854250" y="2774825"/>
            <a:ext cx="31587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SECTION_TITLE_AND_DESCRIPTION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167625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title" idx="2"/>
          </p:nvPr>
        </p:nvSpPr>
        <p:spPr>
          <a:xfrm>
            <a:off x="3637201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/>
          </p:nvPr>
        </p:nvSpPr>
        <p:spPr>
          <a:xfrm>
            <a:off x="6106776" y="2881600"/>
            <a:ext cx="18696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1167625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167625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title" idx="2"/>
          </p:nvPr>
        </p:nvSpPr>
        <p:spPr>
          <a:xfrm>
            <a:off x="3637201" y="30507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3637201" y="36025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4"/>
          </p:nvPr>
        </p:nvSpPr>
        <p:spPr>
          <a:xfrm>
            <a:off x="6106776" y="1983950"/>
            <a:ext cx="1869600" cy="6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5"/>
          </p:nvPr>
        </p:nvSpPr>
        <p:spPr>
          <a:xfrm>
            <a:off x="6106776" y="25357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p2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SECTION_TITLE_AND_DESCRIPTION_1_2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2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3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4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5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6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0"/>
          <p:cNvSpPr txBox="1">
            <a:spLocks noGrp="1"/>
          </p:cNvSpPr>
          <p:nvPr>
            <p:ph type="title" idx="8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9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13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14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5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50" y="12286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  <a:defRPr sz="125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50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673525" y="21851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1673525" y="2786638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title" idx="2"/>
          </p:nvPr>
        </p:nvSpPr>
        <p:spPr>
          <a:xfrm>
            <a:off x="5753026" y="10013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3"/>
          </p:nvPr>
        </p:nvSpPr>
        <p:spPr>
          <a:xfrm>
            <a:off x="5753025" y="16028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4"/>
          </p:nvPr>
        </p:nvSpPr>
        <p:spPr>
          <a:xfrm>
            <a:off x="5753026" y="33947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5"/>
          </p:nvPr>
        </p:nvSpPr>
        <p:spPr>
          <a:xfrm>
            <a:off x="5753025" y="3996250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6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7"/>
          </p:nvPr>
        </p:nvSpPr>
        <p:spPr>
          <a:xfrm>
            <a:off x="1670725" y="10013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8"/>
          </p:nvPr>
        </p:nvSpPr>
        <p:spPr>
          <a:xfrm>
            <a:off x="1670725" y="16028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 idx="9"/>
          </p:nvPr>
        </p:nvSpPr>
        <p:spPr>
          <a:xfrm>
            <a:off x="1670726" y="33947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3"/>
          </p:nvPr>
        </p:nvSpPr>
        <p:spPr>
          <a:xfrm>
            <a:off x="1670725" y="3996250"/>
            <a:ext cx="25713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14"/>
          </p:nvPr>
        </p:nvSpPr>
        <p:spPr>
          <a:xfrm>
            <a:off x="5756872" y="21851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15"/>
          </p:nvPr>
        </p:nvSpPr>
        <p:spPr>
          <a:xfrm>
            <a:off x="5756870" y="2786638"/>
            <a:ext cx="25674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2" name="Google Shape;182;p3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429475" y="2012425"/>
            <a:ext cx="30012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2"/>
          </p:nvPr>
        </p:nvSpPr>
        <p:spPr>
          <a:xfrm>
            <a:off x="5429475" y="2649150"/>
            <a:ext cx="30012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7" name="Google Shape;187;p3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4846475" y="1698363"/>
            <a:ext cx="3411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846475" y="2435763"/>
            <a:ext cx="34113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 idx="2"/>
          </p:nvPr>
        </p:nvSpPr>
        <p:spPr>
          <a:xfrm>
            <a:off x="3484850" y="1388875"/>
            <a:ext cx="49236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34848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95" name="Google Shape;195;p3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34"/>
          <p:cNvSpPr txBox="1">
            <a:spLocks noGrp="1"/>
          </p:cNvSpPr>
          <p:nvPr>
            <p:ph type="subTitle" idx="3"/>
          </p:nvPr>
        </p:nvSpPr>
        <p:spPr>
          <a:xfrm>
            <a:off x="5946650" y="2078275"/>
            <a:ext cx="2461800" cy="19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hasCustomPrompt="1"/>
          </p:nvPr>
        </p:nvSpPr>
        <p:spPr>
          <a:xfrm>
            <a:off x="4368875" y="460725"/>
            <a:ext cx="4049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4368875" y="14122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title" idx="2" hasCustomPrompt="1"/>
          </p:nvPr>
        </p:nvSpPr>
        <p:spPr>
          <a:xfrm>
            <a:off x="4368875" y="16630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3"/>
          </p:nvPr>
        </p:nvSpPr>
        <p:spPr>
          <a:xfrm>
            <a:off x="4368875" y="27313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4" hasCustomPrompt="1"/>
          </p:nvPr>
        </p:nvSpPr>
        <p:spPr>
          <a:xfrm>
            <a:off x="4368875" y="2982700"/>
            <a:ext cx="4049400" cy="11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5"/>
          </p:nvPr>
        </p:nvSpPr>
        <p:spPr>
          <a:xfrm>
            <a:off x="4368875" y="4051000"/>
            <a:ext cx="4049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 hasCustomPrompt="1"/>
          </p:nvPr>
        </p:nvSpPr>
        <p:spPr>
          <a:xfrm>
            <a:off x="70917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2" hasCustomPrompt="1"/>
          </p:nvPr>
        </p:nvSpPr>
        <p:spPr>
          <a:xfrm>
            <a:off x="269100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3" hasCustomPrompt="1"/>
          </p:nvPr>
        </p:nvSpPr>
        <p:spPr>
          <a:xfrm>
            <a:off x="4672825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"/>
          </p:nvPr>
        </p:nvSpPr>
        <p:spPr>
          <a:xfrm>
            <a:off x="70916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"/>
          </p:nvPr>
        </p:nvSpPr>
        <p:spPr>
          <a:xfrm>
            <a:off x="269098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5"/>
          </p:nvPr>
        </p:nvSpPr>
        <p:spPr>
          <a:xfrm>
            <a:off x="4672813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6" hasCustomPrompt="1"/>
          </p:nvPr>
        </p:nvSpPr>
        <p:spPr>
          <a:xfrm>
            <a:off x="6654650" y="1390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7"/>
          </p:nvPr>
        </p:nvSpPr>
        <p:spPr>
          <a:xfrm>
            <a:off x="6654638" y="3626575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8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14" name="Google Shape;214;p3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5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 hasCustomPrompt="1"/>
          </p:nvPr>
        </p:nvSpPr>
        <p:spPr>
          <a:xfrm>
            <a:off x="1057550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2" hasCustomPrompt="1"/>
          </p:nvPr>
        </p:nvSpPr>
        <p:spPr>
          <a:xfrm>
            <a:off x="3644375" y="1378547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10575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subTitle" idx="3"/>
          </p:nvPr>
        </p:nvSpPr>
        <p:spPr>
          <a:xfrm>
            <a:off x="3644375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4"/>
          </p:nvPr>
        </p:nvSpPr>
        <p:spPr>
          <a:xfrm>
            <a:off x="104500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subTitle" idx="5"/>
          </p:nvPr>
        </p:nvSpPr>
        <p:spPr>
          <a:xfrm>
            <a:off x="3644375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6" hasCustomPrompt="1"/>
          </p:nvPr>
        </p:nvSpPr>
        <p:spPr>
          <a:xfrm>
            <a:off x="6318700" y="1378550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23" name="Google Shape;223;p37"/>
          <p:cNvSpPr txBox="1">
            <a:spLocks noGrp="1"/>
          </p:cNvSpPr>
          <p:nvPr>
            <p:ph type="subTitle" idx="7"/>
          </p:nvPr>
        </p:nvSpPr>
        <p:spPr>
          <a:xfrm>
            <a:off x="6318750" y="3843063"/>
            <a:ext cx="17802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subTitle" idx="8"/>
          </p:nvPr>
        </p:nvSpPr>
        <p:spPr>
          <a:xfrm>
            <a:off x="6318750" y="3381200"/>
            <a:ext cx="17802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Advent Pro"/>
              <a:buNone/>
              <a:defRPr sz="2200" b="1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title" idx="9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ctrTitle"/>
          </p:nvPr>
        </p:nvSpPr>
        <p:spPr>
          <a:xfrm>
            <a:off x="726575" y="1979350"/>
            <a:ext cx="3149100" cy="12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726575" y="325002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2" hasCustomPrompt="1"/>
          </p:nvPr>
        </p:nvSpPr>
        <p:spPr>
          <a:xfrm>
            <a:off x="726575" y="1139775"/>
            <a:ext cx="3149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ONE_COLUMN_TEXT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3" name="Google Shape;233;p39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017400" y="3530325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549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>
                <a:solidFill>
                  <a:srgbClr val="00054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">
  <p:cSld name="TITLE_AND_TWO_COLUMNS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8349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13225" y="1374600"/>
            <a:ext cx="44508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72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9850" y="1550350"/>
            <a:ext cx="38217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sz="22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19850" y="2187075"/>
            <a:ext cx="38217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5108600" y="1906375"/>
            <a:ext cx="31350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1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45" name="Google Shape;245;p41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41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JustPicked</a:t>
            </a:r>
            <a:endParaRPr/>
          </a:p>
        </p:txBody>
      </p:sp>
      <p:cxnSp>
        <p:nvCxnSpPr>
          <p:cNvPr id="251" name="Google Shape;251;p41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Google Shape;252;p41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253" name="Google Shape;253;p41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41"/>
          <p:cNvSpPr txBox="1"/>
          <p:nvPr/>
        </p:nvSpPr>
        <p:spPr>
          <a:xfrm>
            <a:off x="639550" y="3297224"/>
            <a:ext cx="6637800" cy="180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Team E Prototype Slides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Zenix Teo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 Wee Liang Kelven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Tay Gao Jun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Syed Packir Mohamed Synul Banu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Jonita Limbu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5" y="300750"/>
            <a:ext cx="2310475" cy="46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3037400" y="2867747"/>
            <a:ext cx="13110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Able to view unpaid items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7483150" y="548650"/>
            <a:ext cx="17661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Financial assistance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00" y="300750"/>
            <a:ext cx="2352650" cy="462453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0"/>
          <p:cNvSpPr txBox="1"/>
          <p:nvPr/>
        </p:nvSpPr>
        <p:spPr>
          <a:xfrm>
            <a:off x="3011925" y="348550"/>
            <a:ext cx="24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Profile/account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-736175" y="3874575"/>
            <a:ext cx="836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2969800" y="3526050"/>
            <a:ext cx="194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apply for ‘financial assistance’ under ‘services’ section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0"/>
          <p:cNvSpPr txBox="1"/>
          <p:nvPr/>
        </p:nvSpPr>
        <p:spPr>
          <a:xfrm>
            <a:off x="-1854875" y="83785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3037400" y="2138738"/>
            <a:ext cx="162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see all vouchers available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3046000" y="722625"/>
            <a:ext cx="162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view progress of delivery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7" name="Google Shape;467;p50"/>
          <p:cNvCxnSpPr>
            <a:endCxn id="461" idx="1"/>
          </p:cNvCxnSpPr>
          <p:nvPr/>
        </p:nvCxnSpPr>
        <p:spPr>
          <a:xfrm rot="10800000" flipH="1">
            <a:off x="1867125" y="548650"/>
            <a:ext cx="1144800" cy="275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68" name="Google Shape;468;p50"/>
          <p:cNvCxnSpPr>
            <a:endCxn id="458" idx="1"/>
          </p:cNvCxnSpPr>
          <p:nvPr/>
        </p:nvCxnSpPr>
        <p:spPr>
          <a:xfrm>
            <a:off x="911000" y="2298197"/>
            <a:ext cx="2126400" cy="858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69" name="Google Shape;469;p50"/>
          <p:cNvCxnSpPr>
            <a:endCxn id="463" idx="1"/>
          </p:cNvCxnSpPr>
          <p:nvPr/>
        </p:nvCxnSpPr>
        <p:spPr>
          <a:xfrm>
            <a:off x="1555300" y="3038100"/>
            <a:ext cx="1414500" cy="1011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70" name="Google Shape;470;p50"/>
          <p:cNvCxnSpPr>
            <a:endCxn id="466" idx="1"/>
          </p:cNvCxnSpPr>
          <p:nvPr/>
        </p:nvCxnSpPr>
        <p:spPr>
          <a:xfrm rot="10800000" flipH="1">
            <a:off x="1504600" y="1138275"/>
            <a:ext cx="1541400" cy="968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50"/>
          <p:cNvSpPr txBox="1"/>
          <p:nvPr/>
        </p:nvSpPr>
        <p:spPr>
          <a:xfrm>
            <a:off x="7341900" y="2065600"/>
            <a:ext cx="17580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up all the details and submit supporting documents for Singaporeans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50"/>
          <p:cNvCxnSpPr/>
          <p:nvPr/>
        </p:nvCxnSpPr>
        <p:spPr>
          <a:xfrm rot="10800000" flipH="1">
            <a:off x="6514125" y="881375"/>
            <a:ext cx="1002600" cy="582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50"/>
          <p:cNvCxnSpPr>
            <a:endCxn id="471" idx="1"/>
          </p:cNvCxnSpPr>
          <p:nvPr/>
        </p:nvCxnSpPr>
        <p:spPr>
          <a:xfrm>
            <a:off x="6121800" y="1767850"/>
            <a:ext cx="1220100" cy="925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74" name="Google Shape;474;p50"/>
          <p:cNvCxnSpPr>
            <a:endCxn id="471" idx="1"/>
          </p:cNvCxnSpPr>
          <p:nvPr/>
        </p:nvCxnSpPr>
        <p:spPr>
          <a:xfrm rot="10800000" flipH="1">
            <a:off x="6835200" y="2693650"/>
            <a:ext cx="506700" cy="1112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75" name="Google Shape;475;p50"/>
          <p:cNvCxnSpPr>
            <a:endCxn id="465" idx="1"/>
          </p:cNvCxnSpPr>
          <p:nvPr/>
        </p:nvCxnSpPr>
        <p:spPr>
          <a:xfrm>
            <a:off x="1847000" y="2353688"/>
            <a:ext cx="1190400" cy="20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stealth" w="med" len="med"/>
          </a:ln>
        </p:spPr>
      </p:cxnSp>
      <p:sp>
        <p:nvSpPr>
          <p:cNvPr id="476" name="Google Shape;476;p50"/>
          <p:cNvSpPr txBox="1"/>
          <p:nvPr/>
        </p:nvSpPr>
        <p:spPr>
          <a:xfrm>
            <a:off x="3045988" y="1523138"/>
            <a:ext cx="162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view points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7" name="Google Shape;477;p50"/>
          <p:cNvCxnSpPr>
            <a:endCxn id="476" idx="1"/>
          </p:cNvCxnSpPr>
          <p:nvPr/>
        </p:nvCxnSpPr>
        <p:spPr>
          <a:xfrm rot="10800000" flipH="1">
            <a:off x="2169088" y="1830938"/>
            <a:ext cx="876900" cy="311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5985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/>
        </p:nvSpPr>
        <p:spPr>
          <a:xfrm>
            <a:off x="3042275" y="322513"/>
            <a:ext cx="162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see all their points available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51"/>
          <p:cNvCxnSpPr>
            <a:endCxn id="483" idx="1"/>
          </p:cNvCxnSpPr>
          <p:nvPr/>
        </p:nvCxnSpPr>
        <p:spPr>
          <a:xfrm rot="10800000" flipH="1">
            <a:off x="2175875" y="738163"/>
            <a:ext cx="866400" cy="420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stealth" w="med" len="med"/>
          </a:ln>
        </p:spPr>
      </p:cxnSp>
      <p:sp>
        <p:nvSpPr>
          <p:cNvPr id="485" name="Google Shape;485;p51"/>
          <p:cNvSpPr txBox="1"/>
          <p:nvPr/>
        </p:nvSpPr>
        <p:spPr>
          <a:xfrm>
            <a:off x="3150800" y="1254963"/>
            <a:ext cx="162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see their past points transactions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6" name="Google Shape;486;p51"/>
          <p:cNvCxnSpPr>
            <a:endCxn id="485" idx="1"/>
          </p:cNvCxnSpPr>
          <p:nvPr/>
        </p:nvCxnSpPr>
        <p:spPr>
          <a:xfrm>
            <a:off x="2180900" y="1553613"/>
            <a:ext cx="969900" cy="117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stealth" w="med" len="med"/>
          </a:ln>
        </p:spPr>
      </p:cxnSp>
      <p:sp>
        <p:nvSpPr>
          <p:cNvPr id="487" name="Google Shape;487;p51"/>
          <p:cNvSpPr txBox="1"/>
          <p:nvPr/>
        </p:nvSpPr>
        <p:spPr>
          <a:xfrm>
            <a:off x="3150800" y="2187413"/>
            <a:ext cx="1626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FAQ for those who need help with points system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1"/>
          <p:cNvCxnSpPr>
            <a:endCxn id="487" idx="1"/>
          </p:cNvCxnSpPr>
          <p:nvPr/>
        </p:nvCxnSpPr>
        <p:spPr>
          <a:xfrm rot="10800000" flipH="1">
            <a:off x="2044400" y="2710763"/>
            <a:ext cx="1106400" cy="1104900"/>
          </a:xfrm>
          <a:prstGeom prst="curvedConnector3">
            <a:avLst>
              <a:gd name="adj1" fmla="val 64335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2"/>
          <p:cNvSpPr txBox="1"/>
          <p:nvPr/>
        </p:nvSpPr>
        <p:spPr>
          <a:xfrm>
            <a:off x="2681450" y="420575"/>
            <a:ext cx="12609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Setting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5" y="258225"/>
            <a:ext cx="2378725" cy="462706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2"/>
          <p:cNvSpPr txBox="1"/>
          <p:nvPr/>
        </p:nvSpPr>
        <p:spPr>
          <a:xfrm>
            <a:off x="7360100" y="355741"/>
            <a:ext cx="1838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Shipping info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50" y="193400"/>
            <a:ext cx="2413886" cy="469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/>
        </p:nvSpPr>
        <p:spPr>
          <a:xfrm>
            <a:off x="2780300" y="1114050"/>
            <a:ext cx="1728900" cy="1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navigate through different functions such as payment and shipping info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2780300" y="2862325"/>
            <a:ext cx="1438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provide feedback and seek help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9" name="Google Shape;499;p52"/>
          <p:cNvCxnSpPr>
            <a:endCxn id="493" idx="1"/>
          </p:cNvCxnSpPr>
          <p:nvPr/>
        </p:nvCxnSpPr>
        <p:spPr>
          <a:xfrm rot="10800000" flipH="1">
            <a:off x="1661150" y="622025"/>
            <a:ext cx="1020300" cy="201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00" name="Google Shape;500;p52"/>
          <p:cNvCxnSpPr>
            <a:endCxn id="497" idx="1"/>
          </p:cNvCxnSpPr>
          <p:nvPr/>
        </p:nvCxnSpPr>
        <p:spPr>
          <a:xfrm>
            <a:off x="1937300" y="1796700"/>
            <a:ext cx="843000" cy="462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01" name="Google Shape;501;p52"/>
          <p:cNvCxnSpPr>
            <a:endCxn id="498" idx="1"/>
          </p:cNvCxnSpPr>
          <p:nvPr/>
        </p:nvCxnSpPr>
        <p:spPr>
          <a:xfrm>
            <a:off x="1675700" y="2726725"/>
            <a:ext cx="1104600" cy="7749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2" name="Google Shape;502;p52"/>
          <p:cNvSpPr txBox="1"/>
          <p:nvPr/>
        </p:nvSpPr>
        <p:spPr>
          <a:xfrm>
            <a:off x="7560275" y="1535425"/>
            <a:ext cx="11046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address for delivery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3" name="Google Shape;503;p52"/>
          <p:cNvCxnSpPr>
            <a:endCxn id="495" idx="1"/>
          </p:cNvCxnSpPr>
          <p:nvPr/>
        </p:nvCxnSpPr>
        <p:spPr>
          <a:xfrm rot="10800000" flipH="1">
            <a:off x="6310700" y="524191"/>
            <a:ext cx="1049400" cy="197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04" name="Google Shape;504;p52"/>
          <p:cNvCxnSpPr>
            <a:endCxn id="502" idx="1"/>
          </p:cNvCxnSpPr>
          <p:nvPr/>
        </p:nvCxnSpPr>
        <p:spPr>
          <a:xfrm>
            <a:off x="6136475" y="1114075"/>
            <a:ext cx="1423800" cy="1017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/>
        </p:nvSpPr>
        <p:spPr>
          <a:xfrm>
            <a:off x="3076350" y="546550"/>
            <a:ext cx="1512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Payment Info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00" y="158413"/>
            <a:ext cx="2481550" cy="482666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/>
          <p:nvPr/>
        </p:nvSpPr>
        <p:spPr>
          <a:xfrm>
            <a:off x="7251175" y="1012075"/>
            <a:ext cx="16716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Notification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865" y="158425"/>
            <a:ext cx="2508385" cy="48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/>
          <p:nvPr/>
        </p:nvSpPr>
        <p:spPr>
          <a:xfrm>
            <a:off x="2860588" y="2589550"/>
            <a:ext cx="13368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address for delivery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3076350" y="1390000"/>
            <a:ext cx="113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update payment method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53"/>
          <p:cNvCxnSpPr/>
          <p:nvPr/>
        </p:nvCxnSpPr>
        <p:spPr>
          <a:xfrm rot="10800000" flipH="1">
            <a:off x="1879050" y="707200"/>
            <a:ext cx="1220700" cy="14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1937300" y="2174600"/>
            <a:ext cx="1002600" cy="930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17" name="Google Shape;517;p53"/>
          <p:cNvCxnSpPr>
            <a:endCxn id="514" idx="1"/>
          </p:cNvCxnSpPr>
          <p:nvPr/>
        </p:nvCxnSpPr>
        <p:spPr>
          <a:xfrm>
            <a:off x="1893750" y="1012150"/>
            <a:ext cx="1182600" cy="9012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18" name="Google Shape;518;p53"/>
          <p:cNvSpPr txBox="1"/>
          <p:nvPr/>
        </p:nvSpPr>
        <p:spPr>
          <a:xfrm>
            <a:off x="7327725" y="2048850"/>
            <a:ext cx="1772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Promotion offers, order update will be sent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9" name="Google Shape;519;p53"/>
          <p:cNvCxnSpPr/>
          <p:nvPr/>
        </p:nvCxnSpPr>
        <p:spPr>
          <a:xfrm>
            <a:off x="6310725" y="750700"/>
            <a:ext cx="1017000" cy="479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20" name="Google Shape;520;p53"/>
          <p:cNvCxnSpPr>
            <a:endCxn id="518" idx="1"/>
          </p:cNvCxnSpPr>
          <p:nvPr/>
        </p:nvCxnSpPr>
        <p:spPr>
          <a:xfrm>
            <a:off x="6209025" y="1637100"/>
            <a:ext cx="1118700" cy="6732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/>
        </p:nvSpPr>
        <p:spPr>
          <a:xfrm>
            <a:off x="3055900" y="239500"/>
            <a:ext cx="17718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50" y="152400"/>
            <a:ext cx="247872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700" y="152400"/>
            <a:ext cx="2478902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54"/>
          <p:cNvCxnSpPr>
            <a:endCxn id="525" idx="1"/>
          </p:cNvCxnSpPr>
          <p:nvPr/>
        </p:nvCxnSpPr>
        <p:spPr>
          <a:xfrm rot="10800000" flipH="1">
            <a:off x="1762900" y="451450"/>
            <a:ext cx="1293000" cy="270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29" name="Google Shape;529;p54"/>
          <p:cNvSpPr txBox="1"/>
          <p:nvPr/>
        </p:nvSpPr>
        <p:spPr>
          <a:xfrm>
            <a:off x="7850850" y="518225"/>
            <a:ext cx="1191600" cy="2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are able to choose which language their are most comfortable 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0" name="Google Shape;530;p54"/>
          <p:cNvCxnSpPr>
            <a:endCxn id="529" idx="1"/>
          </p:cNvCxnSpPr>
          <p:nvPr/>
        </p:nvCxnSpPr>
        <p:spPr>
          <a:xfrm>
            <a:off x="6499650" y="692675"/>
            <a:ext cx="1351200" cy="852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(Indirect)</a:t>
            </a:r>
            <a:endParaRPr sz="4500"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825" y="1065875"/>
            <a:ext cx="2690398" cy="380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173" y="1065875"/>
            <a:ext cx="2690398" cy="38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(App)</a:t>
            </a:r>
            <a:endParaRPr sz="4500"/>
          </a:p>
        </p:txBody>
      </p:sp>
      <p:pic>
        <p:nvPicPr>
          <p:cNvPr id="543" name="Google Shape;5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25" y="1155100"/>
            <a:ext cx="3753351" cy="375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325" y="1155100"/>
            <a:ext cx="2653728" cy="37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</a:t>
            </a:r>
            <a:endParaRPr sz="4500"/>
          </a:p>
        </p:txBody>
      </p:sp>
      <p:pic>
        <p:nvPicPr>
          <p:cNvPr id="550" name="Google Shape;5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100" y="1306575"/>
            <a:ext cx="3547749" cy="3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875" y="1306575"/>
            <a:ext cx="3547749" cy="35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</a:t>
            </a:r>
            <a:endParaRPr sz="4500"/>
          </a:p>
        </p:txBody>
      </p:sp>
      <p:pic>
        <p:nvPicPr>
          <p:cNvPr id="557" name="Google Shape;5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900" y="1107225"/>
            <a:ext cx="3912200" cy="39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(Offline)</a:t>
            </a:r>
            <a:endParaRPr sz="4500"/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75" y="1134875"/>
            <a:ext cx="6912648" cy="388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713250" y="181605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Details Of The App</a:t>
            </a:r>
            <a:endParaRPr sz="4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0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(Offline)</a:t>
            </a:r>
            <a:endParaRPr sz="4500"/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51" y="1128650"/>
            <a:ext cx="6586699" cy="3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1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(Instagram)</a:t>
            </a:r>
            <a:endParaRPr sz="4500"/>
          </a:p>
        </p:txBody>
      </p:sp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499" y="1114325"/>
            <a:ext cx="1809011" cy="391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>
            <a:spLocks noGrp="1"/>
          </p:cNvSpPr>
          <p:nvPr>
            <p:ph type="title"/>
          </p:nvPr>
        </p:nvSpPr>
        <p:spPr>
          <a:xfrm>
            <a:off x="713250" y="1708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Marketing Collaterals (Appstore)</a:t>
            </a:r>
            <a:endParaRPr sz="4500"/>
          </a:p>
        </p:txBody>
      </p:sp>
      <p:pic>
        <p:nvPicPr>
          <p:cNvPr id="581" name="Google Shape;5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688" y="1121400"/>
            <a:ext cx="2200613" cy="391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/>
          <p:nvPr/>
        </p:nvSpPr>
        <p:spPr>
          <a:xfrm rot="2947374" flipH="1">
            <a:off x="-2848510" y="430894"/>
            <a:ext cx="5893510" cy="4582015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28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63"/>
          <p:cNvGrpSpPr/>
          <p:nvPr/>
        </p:nvGrpSpPr>
        <p:grpSpPr>
          <a:xfrm>
            <a:off x="-1014708" y="3824803"/>
            <a:ext cx="1451444" cy="1451549"/>
            <a:chOff x="-1014708" y="3824803"/>
            <a:chExt cx="1451444" cy="1451549"/>
          </a:xfrm>
        </p:grpSpPr>
        <p:sp>
          <p:nvSpPr>
            <p:cNvPr id="589" name="Google Shape;589;p63"/>
            <p:cNvSpPr/>
            <p:nvPr/>
          </p:nvSpPr>
          <p:spPr>
            <a:xfrm>
              <a:off x="-292020" y="4197728"/>
              <a:ext cx="608053" cy="358275"/>
            </a:xfrm>
            <a:custGeom>
              <a:avLst/>
              <a:gdLst/>
              <a:ahLst/>
              <a:cxnLst/>
              <a:rect l="l" t="t" r="r" b="b"/>
              <a:pathLst>
                <a:path w="34573" h="20371" extrusionOk="0">
                  <a:moveTo>
                    <a:pt x="34231" y="1"/>
                  </a:moveTo>
                  <a:lnTo>
                    <a:pt x="1" y="19778"/>
                  </a:lnTo>
                  <a:lnTo>
                    <a:pt x="342" y="20371"/>
                  </a:lnTo>
                  <a:lnTo>
                    <a:pt x="34573" y="592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3"/>
            <p:cNvSpPr/>
            <p:nvPr/>
          </p:nvSpPr>
          <p:spPr>
            <a:xfrm>
              <a:off x="-288995" y="4544554"/>
              <a:ext cx="695322" cy="12030"/>
            </a:xfrm>
            <a:custGeom>
              <a:avLst/>
              <a:gdLst/>
              <a:ahLst/>
              <a:cxnLst/>
              <a:rect l="l" t="t" r="r" b="b"/>
              <a:pathLst>
                <a:path w="39535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3"/>
            <p:cNvSpPr/>
            <p:nvPr/>
          </p:nvSpPr>
          <p:spPr>
            <a:xfrm>
              <a:off x="-291985" y="4545345"/>
              <a:ext cx="608176" cy="358064"/>
            </a:xfrm>
            <a:custGeom>
              <a:avLst/>
              <a:gdLst/>
              <a:ahLst/>
              <a:cxnLst/>
              <a:rect l="l" t="t" r="r" b="b"/>
              <a:pathLst>
                <a:path w="34580" h="20359" extrusionOk="0">
                  <a:moveTo>
                    <a:pt x="342" y="0"/>
                  </a:moveTo>
                  <a:lnTo>
                    <a:pt x="1" y="591"/>
                  </a:lnTo>
                  <a:lnTo>
                    <a:pt x="34238" y="20358"/>
                  </a:lnTo>
                  <a:lnTo>
                    <a:pt x="34580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-294183" y="4547544"/>
              <a:ext cx="358082" cy="608193"/>
            </a:xfrm>
            <a:custGeom>
              <a:avLst/>
              <a:gdLst/>
              <a:ahLst/>
              <a:cxnLst/>
              <a:rect l="l" t="t" r="r" b="b"/>
              <a:pathLst>
                <a:path w="20360" h="34581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1"/>
                  </a:lnTo>
                  <a:lnTo>
                    <a:pt x="20359" y="34239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-295010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1" y="1"/>
                  </a:moveTo>
                  <a:lnTo>
                    <a:pt x="1" y="39536"/>
                  </a:lnTo>
                  <a:lnTo>
                    <a:pt x="685" y="39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-641712" y="4547280"/>
              <a:ext cx="357994" cy="608229"/>
            </a:xfrm>
            <a:custGeom>
              <a:avLst/>
              <a:gdLst/>
              <a:ahLst/>
              <a:cxnLst/>
              <a:rect l="l" t="t" r="r" b="b"/>
              <a:pathLst>
                <a:path w="20355" h="34583" extrusionOk="0">
                  <a:moveTo>
                    <a:pt x="19762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4" y="342"/>
                  </a:lnTo>
                  <a:lnTo>
                    <a:pt x="19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3"/>
            <p:cNvSpPr/>
            <p:nvPr/>
          </p:nvSpPr>
          <p:spPr>
            <a:xfrm>
              <a:off x="-894445" y="4558588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0" y="19767"/>
                  </a:lnTo>
                  <a:lnTo>
                    <a:pt x="342" y="20362"/>
                  </a:lnTo>
                  <a:lnTo>
                    <a:pt x="34737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3"/>
            <p:cNvSpPr/>
            <p:nvPr/>
          </p:nvSpPr>
          <p:spPr>
            <a:xfrm>
              <a:off x="-984264" y="4544554"/>
              <a:ext cx="695287" cy="12030"/>
            </a:xfrm>
            <a:custGeom>
              <a:avLst/>
              <a:gdLst/>
              <a:ahLst/>
              <a:cxnLst/>
              <a:rect l="l" t="t" r="r" b="b"/>
              <a:pathLst>
                <a:path w="39533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3"/>
            <p:cNvSpPr/>
            <p:nvPr/>
          </p:nvSpPr>
          <p:spPr>
            <a:xfrm>
              <a:off x="-894146" y="4197711"/>
              <a:ext cx="608176" cy="358082"/>
            </a:xfrm>
            <a:custGeom>
              <a:avLst/>
              <a:gdLst/>
              <a:ahLst/>
              <a:cxnLst/>
              <a:rect l="l" t="t" r="r" b="b"/>
              <a:pathLst>
                <a:path w="34580" h="20360" extrusionOk="0">
                  <a:moveTo>
                    <a:pt x="343" y="0"/>
                  </a:moveTo>
                  <a:lnTo>
                    <a:pt x="1" y="593"/>
                  </a:lnTo>
                  <a:lnTo>
                    <a:pt x="34238" y="20360"/>
                  </a:lnTo>
                  <a:lnTo>
                    <a:pt x="34580" y="1976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-641835" y="3945400"/>
              <a:ext cx="358082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2" y="1"/>
                  </a:moveTo>
                  <a:lnTo>
                    <a:pt x="0" y="343"/>
                  </a:lnTo>
                  <a:lnTo>
                    <a:pt x="19767" y="34580"/>
                  </a:lnTo>
                  <a:lnTo>
                    <a:pt x="20359" y="34238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-295010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1" y="0"/>
                  </a:moveTo>
                  <a:lnTo>
                    <a:pt x="1" y="39533"/>
                  </a:lnTo>
                  <a:lnTo>
                    <a:pt x="685" y="39533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-1014708" y="3824803"/>
              <a:ext cx="1451444" cy="1451549"/>
            </a:xfrm>
            <a:custGeom>
              <a:avLst/>
              <a:gdLst/>
              <a:ahLst/>
              <a:cxnLst/>
              <a:rect l="l" t="t" r="r" b="b"/>
              <a:pathLst>
                <a:path w="82527" h="82533" extrusionOk="0">
                  <a:moveTo>
                    <a:pt x="41265" y="6270"/>
                  </a:moveTo>
                  <a:cubicBezTo>
                    <a:pt x="60556" y="6270"/>
                    <a:pt x="76258" y="21971"/>
                    <a:pt x="76258" y="41264"/>
                  </a:cubicBezTo>
                  <a:cubicBezTo>
                    <a:pt x="76258" y="60562"/>
                    <a:pt x="60557" y="76257"/>
                    <a:pt x="41264" y="76257"/>
                  </a:cubicBezTo>
                  <a:cubicBezTo>
                    <a:pt x="21967" y="76257"/>
                    <a:pt x="6271" y="60562"/>
                    <a:pt x="6271" y="41264"/>
                  </a:cubicBezTo>
                  <a:cubicBezTo>
                    <a:pt x="6271" y="21972"/>
                    <a:pt x="21967" y="6270"/>
                    <a:pt x="41265" y="6270"/>
                  </a:cubicBezTo>
                  <a:close/>
                  <a:moveTo>
                    <a:pt x="41264" y="1"/>
                  </a:moveTo>
                  <a:cubicBezTo>
                    <a:pt x="18473" y="1"/>
                    <a:pt x="1" y="18478"/>
                    <a:pt x="1" y="41264"/>
                  </a:cubicBezTo>
                  <a:cubicBezTo>
                    <a:pt x="1" y="64056"/>
                    <a:pt x="18473" y="82532"/>
                    <a:pt x="41264" y="82532"/>
                  </a:cubicBezTo>
                  <a:cubicBezTo>
                    <a:pt x="64050" y="82532"/>
                    <a:pt x="82527" y="64056"/>
                    <a:pt x="82527" y="41264"/>
                  </a:cubicBezTo>
                  <a:cubicBezTo>
                    <a:pt x="82527" y="18478"/>
                    <a:pt x="64050" y="1"/>
                    <a:pt x="4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-944534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5" y="2280"/>
                  </a:moveTo>
                  <a:cubicBezTo>
                    <a:pt x="56567" y="2280"/>
                    <a:pt x="72268" y="17982"/>
                    <a:pt x="72268" y="37275"/>
                  </a:cubicBezTo>
                  <a:cubicBezTo>
                    <a:pt x="72268" y="56572"/>
                    <a:pt x="56567" y="72269"/>
                    <a:pt x="37274" y="72269"/>
                  </a:cubicBezTo>
                  <a:cubicBezTo>
                    <a:pt x="17977" y="72269"/>
                    <a:pt x="2281" y="56572"/>
                    <a:pt x="2281" y="37275"/>
                  </a:cubicBezTo>
                  <a:cubicBezTo>
                    <a:pt x="2281" y="17982"/>
                    <a:pt x="17977" y="2280"/>
                    <a:pt x="37275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1" y="16723"/>
                    <a:pt x="1" y="37275"/>
                  </a:cubicBezTo>
                  <a:cubicBezTo>
                    <a:pt x="1" y="57832"/>
                    <a:pt x="16717" y="74548"/>
                    <a:pt x="37274" y="74548"/>
                  </a:cubicBezTo>
                  <a:cubicBezTo>
                    <a:pt x="57826" y="74548"/>
                    <a:pt x="74548" y="57832"/>
                    <a:pt x="74548" y="37275"/>
                  </a:cubicBezTo>
                  <a:cubicBezTo>
                    <a:pt x="74548" y="16723"/>
                    <a:pt x="57826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63"/>
          <p:cNvGrpSpPr/>
          <p:nvPr/>
        </p:nvGrpSpPr>
        <p:grpSpPr>
          <a:xfrm>
            <a:off x="1154112" y="3824803"/>
            <a:ext cx="1451426" cy="1451549"/>
            <a:chOff x="1154112" y="3824803"/>
            <a:chExt cx="1451426" cy="1451549"/>
          </a:xfrm>
        </p:grpSpPr>
        <p:sp>
          <p:nvSpPr>
            <p:cNvPr id="603" name="Google Shape;603;p63"/>
            <p:cNvSpPr/>
            <p:nvPr/>
          </p:nvSpPr>
          <p:spPr>
            <a:xfrm>
              <a:off x="1874426" y="3945295"/>
              <a:ext cx="358293" cy="608053"/>
            </a:xfrm>
            <a:custGeom>
              <a:avLst/>
              <a:gdLst/>
              <a:ahLst/>
              <a:cxnLst/>
              <a:rect l="l" t="t" r="r" b="b"/>
              <a:pathLst>
                <a:path w="20372" h="34573" extrusionOk="0">
                  <a:moveTo>
                    <a:pt x="19780" y="0"/>
                  </a:moveTo>
                  <a:lnTo>
                    <a:pt x="1" y="34231"/>
                  </a:lnTo>
                  <a:lnTo>
                    <a:pt x="593" y="34573"/>
                  </a:lnTo>
                  <a:lnTo>
                    <a:pt x="20372" y="342"/>
                  </a:lnTo>
                  <a:lnTo>
                    <a:pt x="19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1888179" y="4210426"/>
              <a:ext cx="610919" cy="358134"/>
            </a:xfrm>
            <a:custGeom>
              <a:avLst/>
              <a:gdLst/>
              <a:ahLst/>
              <a:cxnLst/>
              <a:rect l="l" t="t" r="r" b="b"/>
              <a:pathLst>
                <a:path w="34736" h="20363" extrusionOk="0">
                  <a:moveTo>
                    <a:pt x="34395" y="1"/>
                  </a:moveTo>
                  <a:lnTo>
                    <a:pt x="1" y="19768"/>
                  </a:lnTo>
                  <a:lnTo>
                    <a:pt x="341" y="20362"/>
                  </a:lnTo>
                  <a:lnTo>
                    <a:pt x="34736" y="595"/>
                  </a:lnTo>
                  <a:lnTo>
                    <a:pt x="34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1879808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0" y="0"/>
                  </a:moveTo>
                  <a:lnTo>
                    <a:pt x="0" y="684"/>
                  </a:lnTo>
                  <a:lnTo>
                    <a:pt x="39534" y="684"/>
                  </a:lnTo>
                  <a:lnTo>
                    <a:pt x="39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1876800" y="4545345"/>
              <a:ext cx="608158" cy="358082"/>
            </a:xfrm>
            <a:custGeom>
              <a:avLst/>
              <a:gdLst/>
              <a:ahLst/>
              <a:cxnLst/>
              <a:rect l="l" t="t" r="r" b="b"/>
              <a:pathLst>
                <a:path w="34579" h="20360" extrusionOk="0">
                  <a:moveTo>
                    <a:pt x="342" y="0"/>
                  </a:moveTo>
                  <a:lnTo>
                    <a:pt x="0" y="592"/>
                  </a:lnTo>
                  <a:lnTo>
                    <a:pt x="34238" y="20359"/>
                  </a:lnTo>
                  <a:lnTo>
                    <a:pt x="34579" y="19767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1874602" y="4547596"/>
              <a:ext cx="358064" cy="608176"/>
            </a:xfrm>
            <a:custGeom>
              <a:avLst/>
              <a:gdLst/>
              <a:ahLst/>
              <a:cxnLst/>
              <a:rect l="l" t="t" r="r" b="b"/>
              <a:pathLst>
                <a:path w="20359" h="34580" extrusionOk="0">
                  <a:moveTo>
                    <a:pt x="592" y="0"/>
                  </a:moveTo>
                  <a:lnTo>
                    <a:pt x="1" y="341"/>
                  </a:lnTo>
                  <a:lnTo>
                    <a:pt x="19767" y="34579"/>
                  </a:lnTo>
                  <a:lnTo>
                    <a:pt x="20359" y="34237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1873793" y="4550551"/>
              <a:ext cx="12047" cy="695339"/>
            </a:xfrm>
            <a:custGeom>
              <a:avLst/>
              <a:gdLst/>
              <a:ahLst/>
              <a:cxnLst/>
              <a:rect l="l" t="t" r="r" b="b"/>
              <a:pathLst>
                <a:path w="685" h="39536" extrusionOk="0">
                  <a:moveTo>
                    <a:pt x="0" y="1"/>
                  </a:moveTo>
                  <a:lnTo>
                    <a:pt x="0" y="39536"/>
                  </a:lnTo>
                  <a:lnTo>
                    <a:pt x="684" y="395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1526826" y="4547420"/>
              <a:ext cx="358275" cy="608053"/>
            </a:xfrm>
            <a:custGeom>
              <a:avLst/>
              <a:gdLst/>
              <a:ahLst/>
              <a:cxnLst/>
              <a:rect l="l" t="t" r="r" b="b"/>
              <a:pathLst>
                <a:path w="20371" h="34573" extrusionOk="0">
                  <a:moveTo>
                    <a:pt x="19779" y="0"/>
                  </a:moveTo>
                  <a:lnTo>
                    <a:pt x="0" y="34232"/>
                  </a:lnTo>
                  <a:lnTo>
                    <a:pt x="591" y="34573"/>
                  </a:lnTo>
                  <a:lnTo>
                    <a:pt x="20370" y="342"/>
                  </a:lnTo>
                  <a:lnTo>
                    <a:pt x="197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1283398" y="4559327"/>
              <a:ext cx="610937" cy="358117"/>
            </a:xfrm>
            <a:custGeom>
              <a:avLst/>
              <a:gdLst/>
              <a:ahLst/>
              <a:cxnLst/>
              <a:rect l="l" t="t" r="r" b="b"/>
              <a:pathLst>
                <a:path w="34737" h="20362" extrusionOk="0">
                  <a:moveTo>
                    <a:pt x="34395" y="0"/>
                  </a:moveTo>
                  <a:lnTo>
                    <a:pt x="1" y="19767"/>
                  </a:lnTo>
                  <a:lnTo>
                    <a:pt x="343" y="20362"/>
                  </a:lnTo>
                  <a:lnTo>
                    <a:pt x="34736" y="595"/>
                  </a:lnTo>
                  <a:lnTo>
                    <a:pt x="34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1184521" y="4544554"/>
              <a:ext cx="695304" cy="12030"/>
            </a:xfrm>
            <a:custGeom>
              <a:avLst/>
              <a:gdLst/>
              <a:ahLst/>
              <a:cxnLst/>
              <a:rect l="l" t="t" r="r" b="b"/>
              <a:pathLst>
                <a:path w="39534" h="684" extrusionOk="0">
                  <a:moveTo>
                    <a:pt x="1" y="0"/>
                  </a:moveTo>
                  <a:lnTo>
                    <a:pt x="1" y="684"/>
                  </a:lnTo>
                  <a:lnTo>
                    <a:pt x="39533" y="684"/>
                  </a:lnTo>
                  <a:lnTo>
                    <a:pt x="39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1274675" y="4197728"/>
              <a:ext cx="608158" cy="358064"/>
            </a:xfrm>
            <a:custGeom>
              <a:avLst/>
              <a:gdLst/>
              <a:ahLst/>
              <a:cxnLst/>
              <a:rect l="l" t="t" r="r" b="b"/>
              <a:pathLst>
                <a:path w="34579" h="20359" extrusionOk="0">
                  <a:moveTo>
                    <a:pt x="341" y="1"/>
                  </a:moveTo>
                  <a:lnTo>
                    <a:pt x="0" y="592"/>
                  </a:lnTo>
                  <a:lnTo>
                    <a:pt x="34236" y="20359"/>
                  </a:lnTo>
                  <a:lnTo>
                    <a:pt x="34578" y="1976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1526950" y="3945400"/>
              <a:ext cx="358082" cy="608176"/>
            </a:xfrm>
            <a:custGeom>
              <a:avLst/>
              <a:gdLst/>
              <a:ahLst/>
              <a:cxnLst/>
              <a:rect l="l" t="t" r="r" b="b"/>
              <a:pathLst>
                <a:path w="20360" h="34580" extrusionOk="0">
                  <a:moveTo>
                    <a:pt x="593" y="1"/>
                  </a:moveTo>
                  <a:lnTo>
                    <a:pt x="1" y="343"/>
                  </a:lnTo>
                  <a:lnTo>
                    <a:pt x="19768" y="34580"/>
                  </a:lnTo>
                  <a:lnTo>
                    <a:pt x="20360" y="34238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1873793" y="3855282"/>
              <a:ext cx="12047" cy="695287"/>
            </a:xfrm>
            <a:custGeom>
              <a:avLst/>
              <a:gdLst/>
              <a:ahLst/>
              <a:cxnLst/>
              <a:rect l="l" t="t" r="r" b="b"/>
              <a:pathLst>
                <a:path w="685" h="39533" extrusionOk="0">
                  <a:moveTo>
                    <a:pt x="0" y="0"/>
                  </a:moveTo>
                  <a:lnTo>
                    <a:pt x="0" y="39533"/>
                  </a:lnTo>
                  <a:lnTo>
                    <a:pt x="684" y="3953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1154112" y="3824803"/>
              <a:ext cx="1451426" cy="1451549"/>
            </a:xfrm>
            <a:custGeom>
              <a:avLst/>
              <a:gdLst/>
              <a:ahLst/>
              <a:cxnLst/>
              <a:rect l="l" t="t" r="r" b="b"/>
              <a:pathLst>
                <a:path w="82526" h="82533" extrusionOk="0">
                  <a:moveTo>
                    <a:pt x="41263" y="6270"/>
                  </a:moveTo>
                  <a:cubicBezTo>
                    <a:pt x="60555" y="6270"/>
                    <a:pt x="76257" y="21971"/>
                    <a:pt x="76257" y="41264"/>
                  </a:cubicBezTo>
                  <a:cubicBezTo>
                    <a:pt x="76257" y="60562"/>
                    <a:pt x="60555" y="76257"/>
                    <a:pt x="41263" y="76257"/>
                  </a:cubicBezTo>
                  <a:cubicBezTo>
                    <a:pt x="21965" y="76257"/>
                    <a:pt x="6269" y="60562"/>
                    <a:pt x="6269" y="41264"/>
                  </a:cubicBezTo>
                  <a:cubicBezTo>
                    <a:pt x="6269" y="21972"/>
                    <a:pt x="21965" y="6270"/>
                    <a:pt x="41263" y="6270"/>
                  </a:cubicBezTo>
                  <a:close/>
                  <a:moveTo>
                    <a:pt x="41263" y="1"/>
                  </a:moveTo>
                  <a:cubicBezTo>
                    <a:pt x="18471" y="1"/>
                    <a:pt x="0" y="18478"/>
                    <a:pt x="0" y="41264"/>
                  </a:cubicBezTo>
                  <a:cubicBezTo>
                    <a:pt x="0" y="64056"/>
                    <a:pt x="18472" y="82532"/>
                    <a:pt x="41263" y="82532"/>
                  </a:cubicBezTo>
                  <a:cubicBezTo>
                    <a:pt x="64049" y="82532"/>
                    <a:pt x="82525" y="64056"/>
                    <a:pt x="82525" y="41264"/>
                  </a:cubicBezTo>
                  <a:cubicBezTo>
                    <a:pt x="82525" y="18478"/>
                    <a:pt x="64049" y="1"/>
                    <a:pt x="4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1224269" y="3895012"/>
              <a:ext cx="1311113" cy="1311131"/>
            </a:xfrm>
            <a:custGeom>
              <a:avLst/>
              <a:gdLst/>
              <a:ahLst/>
              <a:cxnLst/>
              <a:rect l="l" t="t" r="r" b="b"/>
              <a:pathLst>
                <a:path w="74548" h="74549" extrusionOk="0">
                  <a:moveTo>
                    <a:pt x="37274" y="2280"/>
                  </a:moveTo>
                  <a:cubicBezTo>
                    <a:pt x="56566" y="2280"/>
                    <a:pt x="72268" y="17982"/>
                    <a:pt x="72268" y="37275"/>
                  </a:cubicBezTo>
                  <a:cubicBezTo>
                    <a:pt x="72268" y="56572"/>
                    <a:pt x="56566" y="72269"/>
                    <a:pt x="37274" y="72269"/>
                  </a:cubicBezTo>
                  <a:cubicBezTo>
                    <a:pt x="17976" y="72269"/>
                    <a:pt x="2280" y="56572"/>
                    <a:pt x="2280" y="37275"/>
                  </a:cubicBezTo>
                  <a:cubicBezTo>
                    <a:pt x="2280" y="17982"/>
                    <a:pt x="17976" y="2280"/>
                    <a:pt x="37274" y="2280"/>
                  </a:cubicBezTo>
                  <a:close/>
                  <a:moveTo>
                    <a:pt x="37274" y="1"/>
                  </a:moveTo>
                  <a:cubicBezTo>
                    <a:pt x="16717" y="1"/>
                    <a:pt x="0" y="16723"/>
                    <a:pt x="0" y="37275"/>
                  </a:cubicBezTo>
                  <a:cubicBezTo>
                    <a:pt x="0" y="57832"/>
                    <a:pt x="16717" y="74548"/>
                    <a:pt x="37273" y="74548"/>
                  </a:cubicBezTo>
                  <a:cubicBezTo>
                    <a:pt x="57825" y="74548"/>
                    <a:pt x="74547" y="57832"/>
                    <a:pt x="74547" y="37275"/>
                  </a:cubicBezTo>
                  <a:cubicBezTo>
                    <a:pt x="74547" y="16723"/>
                    <a:pt x="57825" y="1"/>
                    <a:pt x="37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63"/>
          <p:cNvSpPr/>
          <p:nvPr/>
        </p:nvSpPr>
        <p:spPr>
          <a:xfrm>
            <a:off x="339494" y="4998804"/>
            <a:ext cx="189892" cy="95957"/>
          </a:xfrm>
          <a:custGeom>
            <a:avLst/>
            <a:gdLst/>
            <a:ahLst/>
            <a:cxnLst/>
            <a:rect l="l" t="t" r="r" b="b"/>
            <a:pathLst>
              <a:path w="10797" h="5456" extrusionOk="0">
                <a:moveTo>
                  <a:pt x="1563" y="1"/>
                </a:moveTo>
                <a:cubicBezTo>
                  <a:pt x="990" y="1"/>
                  <a:pt x="451" y="360"/>
                  <a:pt x="252" y="930"/>
                </a:cubicBezTo>
                <a:cubicBezTo>
                  <a:pt x="0" y="1650"/>
                  <a:pt x="383" y="2445"/>
                  <a:pt x="1104" y="2698"/>
                </a:cubicBezTo>
                <a:lnTo>
                  <a:pt x="8777" y="5378"/>
                </a:lnTo>
                <a:cubicBezTo>
                  <a:pt x="8927" y="5431"/>
                  <a:pt x="9080" y="5456"/>
                  <a:pt x="9231" y="5456"/>
                </a:cubicBezTo>
                <a:cubicBezTo>
                  <a:pt x="9805" y="5456"/>
                  <a:pt x="10345" y="5096"/>
                  <a:pt x="10545" y="4526"/>
                </a:cubicBezTo>
                <a:cubicBezTo>
                  <a:pt x="10797" y="3806"/>
                  <a:pt x="10413" y="3011"/>
                  <a:pt x="9693" y="2759"/>
                </a:cubicBezTo>
                <a:lnTo>
                  <a:pt x="2018" y="78"/>
                </a:lnTo>
                <a:cubicBezTo>
                  <a:pt x="1868" y="26"/>
                  <a:pt x="1714" y="1"/>
                  <a:pt x="15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63"/>
          <p:cNvGrpSpPr/>
          <p:nvPr/>
        </p:nvGrpSpPr>
        <p:grpSpPr>
          <a:xfrm>
            <a:off x="-1104439" y="1590997"/>
            <a:ext cx="3109822" cy="3508267"/>
            <a:chOff x="-1104439" y="1590997"/>
            <a:chExt cx="3109822" cy="3508267"/>
          </a:xfrm>
        </p:grpSpPr>
        <p:sp>
          <p:nvSpPr>
            <p:cNvPr id="619" name="Google Shape;619;p63"/>
            <p:cNvSpPr/>
            <p:nvPr/>
          </p:nvSpPr>
          <p:spPr>
            <a:xfrm>
              <a:off x="339283" y="4633511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79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3"/>
            <p:cNvSpPr/>
            <p:nvPr/>
          </p:nvSpPr>
          <p:spPr>
            <a:xfrm>
              <a:off x="-294095" y="3945154"/>
              <a:ext cx="357976" cy="608229"/>
            </a:xfrm>
            <a:custGeom>
              <a:avLst/>
              <a:gdLst/>
              <a:ahLst/>
              <a:cxnLst/>
              <a:rect l="l" t="t" r="r" b="b"/>
              <a:pathLst>
                <a:path w="20354" h="34583" extrusionOk="0">
                  <a:moveTo>
                    <a:pt x="19761" y="1"/>
                  </a:moveTo>
                  <a:lnTo>
                    <a:pt x="1" y="34241"/>
                  </a:lnTo>
                  <a:lnTo>
                    <a:pt x="593" y="34583"/>
                  </a:lnTo>
                  <a:lnTo>
                    <a:pt x="20353" y="342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3"/>
            <p:cNvSpPr/>
            <p:nvPr/>
          </p:nvSpPr>
          <p:spPr>
            <a:xfrm>
              <a:off x="1777677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8" y="1"/>
                    <a:pt x="2791" y="613"/>
                    <a:pt x="1701" y="1701"/>
                  </a:cubicBezTo>
                  <a:cubicBezTo>
                    <a:pt x="613" y="2791"/>
                    <a:pt x="1" y="4267"/>
                    <a:pt x="1" y="5808"/>
                  </a:cubicBezTo>
                  <a:cubicBezTo>
                    <a:pt x="1" y="7348"/>
                    <a:pt x="613" y="8824"/>
                    <a:pt x="1701" y="9914"/>
                  </a:cubicBezTo>
                  <a:cubicBezTo>
                    <a:pt x="2791" y="11002"/>
                    <a:pt x="4268" y="11614"/>
                    <a:pt x="5807" y="11614"/>
                  </a:cubicBezTo>
                  <a:cubicBezTo>
                    <a:pt x="7348" y="11614"/>
                    <a:pt x="8824" y="11002"/>
                    <a:pt x="9914" y="9914"/>
                  </a:cubicBezTo>
                  <a:cubicBezTo>
                    <a:pt x="11003" y="8824"/>
                    <a:pt x="11615" y="7348"/>
                    <a:pt x="11615" y="5808"/>
                  </a:cubicBezTo>
                  <a:cubicBezTo>
                    <a:pt x="11615" y="4267"/>
                    <a:pt x="11003" y="2791"/>
                    <a:pt x="9914" y="1701"/>
                  </a:cubicBezTo>
                  <a:cubicBezTo>
                    <a:pt x="8824" y="613"/>
                    <a:pt x="7348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-305949" y="4428969"/>
              <a:ext cx="911771" cy="430278"/>
            </a:xfrm>
            <a:custGeom>
              <a:avLst/>
              <a:gdLst/>
              <a:ahLst/>
              <a:cxnLst/>
              <a:rect l="l" t="t" r="r" b="b"/>
              <a:pathLst>
                <a:path w="51842" h="24465" extrusionOk="0">
                  <a:moveTo>
                    <a:pt x="51063" y="712"/>
                  </a:moveTo>
                  <a:lnTo>
                    <a:pt x="48190" y="23603"/>
                  </a:lnTo>
                  <a:lnTo>
                    <a:pt x="717" y="10995"/>
                  </a:lnTo>
                  <a:lnTo>
                    <a:pt x="1232" y="2391"/>
                  </a:lnTo>
                  <a:lnTo>
                    <a:pt x="51063" y="712"/>
                  </a:lnTo>
                  <a:close/>
                  <a:moveTo>
                    <a:pt x="51842" y="0"/>
                  </a:moveTo>
                  <a:lnTo>
                    <a:pt x="585" y="1728"/>
                  </a:lnTo>
                  <a:lnTo>
                    <a:pt x="1" y="11513"/>
                  </a:lnTo>
                  <a:lnTo>
                    <a:pt x="48393" y="24364"/>
                  </a:lnTo>
                  <a:lnTo>
                    <a:pt x="48771" y="24464"/>
                  </a:lnTo>
                  <a:lnTo>
                    <a:pt x="51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-391108" y="4448438"/>
              <a:ext cx="204279" cy="204279"/>
            </a:xfrm>
            <a:custGeom>
              <a:avLst/>
              <a:gdLst/>
              <a:ahLst/>
              <a:cxnLst/>
              <a:rect l="l" t="t" r="r" b="b"/>
              <a:pathLst>
                <a:path w="11615" h="11615" extrusionOk="0">
                  <a:moveTo>
                    <a:pt x="5807" y="1"/>
                  </a:moveTo>
                  <a:cubicBezTo>
                    <a:pt x="4267" y="1"/>
                    <a:pt x="2790" y="613"/>
                    <a:pt x="1701" y="1701"/>
                  </a:cubicBezTo>
                  <a:cubicBezTo>
                    <a:pt x="612" y="2791"/>
                    <a:pt x="0" y="4267"/>
                    <a:pt x="0" y="5808"/>
                  </a:cubicBezTo>
                  <a:cubicBezTo>
                    <a:pt x="0" y="7348"/>
                    <a:pt x="612" y="8824"/>
                    <a:pt x="1701" y="9914"/>
                  </a:cubicBezTo>
                  <a:cubicBezTo>
                    <a:pt x="2790" y="11002"/>
                    <a:pt x="4267" y="11614"/>
                    <a:pt x="5807" y="11614"/>
                  </a:cubicBezTo>
                  <a:cubicBezTo>
                    <a:pt x="7347" y="11614"/>
                    <a:pt x="8824" y="11002"/>
                    <a:pt x="9914" y="9914"/>
                  </a:cubicBezTo>
                  <a:cubicBezTo>
                    <a:pt x="11002" y="8824"/>
                    <a:pt x="11614" y="7348"/>
                    <a:pt x="11614" y="5808"/>
                  </a:cubicBezTo>
                  <a:cubicBezTo>
                    <a:pt x="11614" y="4267"/>
                    <a:pt x="11002" y="2791"/>
                    <a:pt x="9914" y="1701"/>
                  </a:cubicBezTo>
                  <a:cubicBezTo>
                    <a:pt x="8824" y="613"/>
                    <a:pt x="7347" y="1"/>
                    <a:pt x="5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1460768" y="3534081"/>
              <a:ext cx="469938" cy="1034989"/>
            </a:xfrm>
            <a:custGeom>
              <a:avLst/>
              <a:gdLst/>
              <a:ahLst/>
              <a:cxnLst/>
              <a:rect l="l" t="t" r="r" b="b"/>
              <a:pathLst>
                <a:path w="26720" h="58848" extrusionOk="0">
                  <a:moveTo>
                    <a:pt x="5773" y="0"/>
                  </a:moveTo>
                  <a:lnTo>
                    <a:pt x="1" y="2132"/>
                  </a:lnTo>
                  <a:lnTo>
                    <a:pt x="20948" y="58848"/>
                  </a:lnTo>
                  <a:lnTo>
                    <a:pt x="26720" y="56716"/>
                  </a:lnTo>
                  <a:lnTo>
                    <a:pt x="5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505151" y="4575965"/>
              <a:ext cx="142687" cy="142723"/>
            </a:xfrm>
            <a:custGeom>
              <a:avLst/>
              <a:gdLst/>
              <a:ahLst/>
              <a:cxnLst/>
              <a:rect l="l" t="t" r="r" b="b"/>
              <a:pathLst>
                <a:path w="8113" h="8115" extrusionOk="0">
                  <a:moveTo>
                    <a:pt x="4056" y="1"/>
                  </a:moveTo>
                  <a:cubicBezTo>
                    <a:pt x="1816" y="1"/>
                    <a:pt x="0" y="1817"/>
                    <a:pt x="0" y="4057"/>
                  </a:cubicBezTo>
                  <a:cubicBezTo>
                    <a:pt x="0" y="6298"/>
                    <a:pt x="1816" y="8114"/>
                    <a:pt x="4056" y="8114"/>
                  </a:cubicBezTo>
                  <a:cubicBezTo>
                    <a:pt x="6296" y="8114"/>
                    <a:pt x="8113" y="6298"/>
                    <a:pt x="8113" y="4057"/>
                  </a:cubicBezTo>
                  <a:cubicBezTo>
                    <a:pt x="8113" y="1817"/>
                    <a:pt x="6296" y="1"/>
                    <a:pt x="4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680481" y="4238531"/>
              <a:ext cx="189910" cy="95957"/>
            </a:xfrm>
            <a:custGeom>
              <a:avLst/>
              <a:gdLst/>
              <a:ahLst/>
              <a:cxnLst/>
              <a:rect l="l" t="t" r="r" b="b"/>
              <a:pathLst>
                <a:path w="10798" h="5456" extrusionOk="0">
                  <a:moveTo>
                    <a:pt x="1565" y="1"/>
                  </a:moveTo>
                  <a:cubicBezTo>
                    <a:pt x="992" y="1"/>
                    <a:pt x="451" y="359"/>
                    <a:pt x="252" y="929"/>
                  </a:cubicBezTo>
                  <a:cubicBezTo>
                    <a:pt x="1" y="1651"/>
                    <a:pt x="384" y="2446"/>
                    <a:pt x="1105" y="2697"/>
                  </a:cubicBezTo>
                  <a:lnTo>
                    <a:pt x="8779" y="5378"/>
                  </a:lnTo>
                  <a:cubicBezTo>
                    <a:pt x="8929" y="5431"/>
                    <a:pt x="9082" y="5455"/>
                    <a:pt x="9233" y="5455"/>
                  </a:cubicBezTo>
                  <a:cubicBezTo>
                    <a:pt x="9807" y="5455"/>
                    <a:pt x="10347" y="5096"/>
                    <a:pt x="10546" y="4526"/>
                  </a:cubicBezTo>
                  <a:cubicBezTo>
                    <a:pt x="10797" y="3806"/>
                    <a:pt x="10415" y="3010"/>
                    <a:pt x="9693" y="2759"/>
                  </a:cubicBezTo>
                  <a:lnTo>
                    <a:pt x="2020" y="78"/>
                  </a:lnTo>
                  <a:cubicBezTo>
                    <a:pt x="1870" y="26"/>
                    <a:pt x="1716" y="1"/>
                    <a:pt x="1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-963704" y="2930109"/>
              <a:ext cx="785563" cy="798631"/>
            </a:xfrm>
            <a:custGeom>
              <a:avLst/>
              <a:gdLst/>
              <a:ahLst/>
              <a:cxnLst/>
              <a:rect l="l" t="t" r="r" b="b"/>
              <a:pathLst>
                <a:path w="44666" h="45409" extrusionOk="0">
                  <a:moveTo>
                    <a:pt x="0" y="1"/>
                  </a:moveTo>
                  <a:lnTo>
                    <a:pt x="0" y="45408"/>
                  </a:lnTo>
                  <a:lnTo>
                    <a:pt x="44665" y="45408"/>
                  </a:lnTo>
                  <a:lnTo>
                    <a:pt x="44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-998387" y="2873495"/>
              <a:ext cx="852642" cy="119208"/>
            </a:xfrm>
            <a:custGeom>
              <a:avLst/>
              <a:gdLst/>
              <a:ahLst/>
              <a:cxnLst/>
              <a:rect l="l" t="t" r="r" b="b"/>
              <a:pathLst>
                <a:path w="48480" h="6778" extrusionOk="0">
                  <a:moveTo>
                    <a:pt x="0" y="1"/>
                  </a:moveTo>
                  <a:lnTo>
                    <a:pt x="0" y="6777"/>
                  </a:lnTo>
                  <a:lnTo>
                    <a:pt x="48480" y="6777"/>
                  </a:lnTo>
                  <a:lnTo>
                    <a:pt x="48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-809339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-401274" y="2874163"/>
              <a:ext cx="65724" cy="904244"/>
            </a:xfrm>
            <a:custGeom>
              <a:avLst/>
              <a:gdLst/>
              <a:ahLst/>
              <a:cxnLst/>
              <a:rect l="l" t="t" r="r" b="b"/>
              <a:pathLst>
                <a:path w="3737" h="51414" extrusionOk="0">
                  <a:moveTo>
                    <a:pt x="0" y="0"/>
                  </a:moveTo>
                  <a:lnTo>
                    <a:pt x="0" y="51414"/>
                  </a:lnTo>
                  <a:lnTo>
                    <a:pt x="3737" y="51414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3"/>
            <p:cNvSpPr/>
            <p:nvPr/>
          </p:nvSpPr>
          <p:spPr>
            <a:xfrm>
              <a:off x="247195" y="4812095"/>
              <a:ext cx="427288" cy="287169"/>
            </a:xfrm>
            <a:custGeom>
              <a:avLst/>
              <a:gdLst/>
              <a:ahLst/>
              <a:cxnLst/>
              <a:rect l="l" t="t" r="r" b="b"/>
              <a:pathLst>
                <a:path w="24295" h="16328" extrusionOk="0">
                  <a:moveTo>
                    <a:pt x="3798" y="0"/>
                  </a:moveTo>
                  <a:cubicBezTo>
                    <a:pt x="3798" y="0"/>
                    <a:pt x="964" y="3108"/>
                    <a:pt x="613" y="5217"/>
                  </a:cubicBezTo>
                  <a:cubicBezTo>
                    <a:pt x="263" y="7325"/>
                    <a:pt x="1" y="8592"/>
                    <a:pt x="1" y="8592"/>
                  </a:cubicBezTo>
                  <a:lnTo>
                    <a:pt x="21085" y="16328"/>
                  </a:lnTo>
                  <a:cubicBezTo>
                    <a:pt x="21085" y="16328"/>
                    <a:pt x="24295" y="15004"/>
                    <a:pt x="23428" y="13084"/>
                  </a:cubicBezTo>
                  <a:cubicBezTo>
                    <a:pt x="22561" y="11164"/>
                    <a:pt x="12532" y="2637"/>
                    <a:pt x="12532" y="2637"/>
                  </a:cubicBezTo>
                  <a:lnTo>
                    <a:pt x="37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3"/>
            <p:cNvSpPr/>
            <p:nvPr/>
          </p:nvSpPr>
          <p:spPr>
            <a:xfrm>
              <a:off x="-140785" y="2919856"/>
              <a:ext cx="890420" cy="1969818"/>
            </a:xfrm>
            <a:custGeom>
              <a:avLst/>
              <a:gdLst/>
              <a:ahLst/>
              <a:cxnLst/>
              <a:rect l="l" t="t" r="r" b="b"/>
              <a:pathLst>
                <a:path w="50628" h="112001" extrusionOk="0">
                  <a:moveTo>
                    <a:pt x="15275" y="1"/>
                  </a:moveTo>
                  <a:cubicBezTo>
                    <a:pt x="6459" y="1"/>
                    <a:pt x="1" y="3596"/>
                    <a:pt x="11368" y="18581"/>
                  </a:cubicBezTo>
                  <a:cubicBezTo>
                    <a:pt x="40733" y="57290"/>
                    <a:pt x="28271" y="108913"/>
                    <a:pt x="28271" y="108913"/>
                  </a:cubicBezTo>
                  <a:lnTo>
                    <a:pt x="36666" y="112000"/>
                  </a:lnTo>
                  <a:cubicBezTo>
                    <a:pt x="36666" y="112000"/>
                    <a:pt x="50627" y="70614"/>
                    <a:pt x="49622" y="56048"/>
                  </a:cubicBezTo>
                  <a:cubicBezTo>
                    <a:pt x="48618" y="41483"/>
                    <a:pt x="33551" y="3062"/>
                    <a:pt x="33551" y="3062"/>
                  </a:cubicBezTo>
                  <a:cubicBezTo>
                    <a:pt x="33551" y="3062"/>
                    <a:pt x="23409" y="1"/>
                    <a:pt x="15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-53023" y="1972347"/>
              <a:ext cx="533288" cy="217522"/>
            </a:xfrm>
            <a:custGeom>
              <a:avLst/>
              <a:gdLst/>
              <a:ahLst/>
              <a:cxnLst/>
              <a:rect l="l" t="t" r="r" b="b"/>
              <a:pathLst>
                <a:path w="30322" h="12368" extrusionOk="0">
                  <a:moveTo>
                    <a:pt x="27261" y="0"/>
                  </a:moveTo>
                  <a:cubicBezTo>
                    <a:pt x="25098" y="0"/>
                    <a:pt x="4401" y="4324"/>
                    <a:pt x="2475" y="5064"/>
                  </a:cubicBezTo>
                  <a:cubicBezTo>
                    <a:pt x="487" y="5829"/>
                    <a:pt x="0" y="12368"/>
                    <a:pt x="0" y="12368"/>
                  </a:cubicBezTo>
                  <a:lnTo>
                    <a:pt x="30321" y="2310"/>
                  </a:lnTo>
                  <a:cubicBezTo>
                    <a:pt x="30321" y="2310"/>
                    <a:pt x="28332" y="321"/>
                    <a:pt x="27414" y="15"/>
                  </a:cubicBezTo>
                  <a:cubicBezTo>
                    <a:pt x="27385" y="5"/>
                    <a:pt x="27333" y="0"/>
                    <a:pt x="27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3"/>
            <p:cNvSpPr/>
            <p:nvPr/>
          </p:nvSpPr>
          <p:spPr>
            <a:xfrm>
              <a:off x="78127" y="3264729"/>
              <a:ext cx="550893" cy="1395252"/>
            </a:xfrm>
            <a:custGeom>
              <a:avLst/>
              <a:gdLst/>
              <a:ahLst/>
              <a:cxnLst/>
              <a:rect l="l" t="t" r="r" b="b"/>
              <a:pathLst>
                <a:path w="31323" h="79332" extrusionOk="0">
                  <a:moveTo>
                    <a:pt x="4925" y="1"/>
                  </a:moveTo>
                  <a:lnTo>
                    <a:pt x="1" y="3690"/>
                  </a:lnTo>
                  <a:lnTo>
                    <a:pt x="10522" y="17731"/>
                  </a:lnTo>
                  <a:lnTo>
                    <a:pt x="25340" y="79332"/>
                  </a:lnTo>
                  <a:lnTo>
                    <a:pt x="31323" y="77893"/>
                  </a:lnTo>
                  <a:lnTo>
                    <a:pt x="16207" y="15057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3"/>
            <p:cNvSpPr/>
            <p:nvPr/>
          </p:nvSpPr>
          <p:spPr>
            <a:xfrm>
              <a:off x="-1104439" y="3729320"/>
              <a:ext cx="1300068" cy="58918"/>
            </a:xfrm>
            <a:custGeom>
              <a:avLst/>
              <a:gdLst/>
              <a:ahLst/>
              <a:cxnLst/>
              <a:rect l="l" t="t" r="r" b="b"/>
              <a:pathLst>
                <a:path w="73920" h="3350" extrusionOk="0">
                  <a:moveTo>
                    <a:pt x="1674" y="0"/>
                  </a:moveTo>
                  <a:cubicBezTo>
                    <a:pt x="750" y="0"/>
                    <a:pt x="0" y="750"/>
                    <a:pt x="0" y="1675"/>
                  </a:cubicBezTo>
                  <a:cubicBezTo>
                    <a:pt x="0" y="2600"/>
                    <a:pt x="750" y="3350"/>
                    <a:pt x="1674" y="3350"/>
                  </a:cubicBezTo>
                  <a:lnTo>
                    <a:pt x="72244" y="3350"/>
                  </a:lnTo>
                  <a:cubicBezTo>
                    <a:pt x="73170" y="3350"/>
                    <a:pt x="73919" y="2600"/>
                    <a:pt x="73919" y="1675"/>
                  </a:cubicBezTo>
                  <a:cubicBezTo>
                    <a:pt x="73919" y="750"/>
                    <a:pt x="73170" y="0"/>
                    <a:pt x="72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3"/>
            <p:cNvSpPr/>
            <p:nvPr/>
          </p:nvSpPr>
          <p:spPr>
            <a:xfrm>
              <a:off x="-95919" y="3077774"/>
              <a:ext cx="601281" cy="288822"/>
            </a:xfrm>
            <a:custGeom>
              <a:avLst/>
              <a:gdLst/>
              <a:ahLst/>
              <a:cxnLst/>
              <a:rect l="l" t="t" r="r" b="b"/>
              <a:pathLst>
                <a:path w="34188" h="16422" extrusionOk="0">
                  <a:moveTo>
                    <a:pt x="4071" y="1"/>
                  </a:moveTo>
                  <a:cubicBezTo>
                    <a:pt x="4071" y="1"/>
                    <a:pt x="0" y="7507"/>
                    <a:pt x="4071" y="13278"/>
                  </a:cubicBezTo>
                  <a:cubicBezTo>
                    <a:pt x="5710" y="15604"/>
                    <a:pt x="10444" y="16422"/>
                    <a:pt x="15607" y="16422"/>
                  </a:cubicBezTo>
                  <a:cubicBezTo>
                    <a:pt x="23258" y="16422"/>
                    <a:pt x="31852" y="14626"/>
                    <a:pt x="32725" y="13278"/>
                  </a:cubicBezTo>
                  <a:cubicBezTo>
                    <a:pt x="34187" y="11020"/>
                    <a:pt x="30286" y="6160"/>
                    <a:pt x="30286" y="6160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-192316" y="2005622"/>
              <a:ext cx="1019037" cy="625605"/>
            </a:xfrm>
            <a:custGeom>
              <a:avLst/>
              <a:gdLst/>
              <a:ahLst/>
              <a:cxnLst/>
              <a:rect l="l" t="t" r="r" b="b"/>
              <a:pathLst>
                <a:path w="57941" h="35571" extrusionOk="0">
                  <a:moveTo>
                    <a:pt x="41241" y="1"/>
                  </a:moveTo>
                  <a:cubicBezTo>
                    <a:pt x="34544" y="1"/>
                    <a:pt x="11489" y="7203"/>
                    <a:pt x="7920" y="10474"/>
                  </a:cubicBezTo>
                  <a:cubicBezTo>
                    <a:pt x="4069" y="14007"/>
                    <a:pt x="0" y="22376"/>
                    <a:pt x="2485" y="26955"/>
                  </a:cubicBezTo>
                  <a:cubicBezTo>
                    <a:pt x="4970" y="31533"/>
                    <a:pt x="15299" y="35570"/>
                    <a:pt x="15299" y="35570"/>
                  </a:cubicBezTo>
                  <a:lnTo>
                    <a:pt x="57941" y="8644"/>
                  </a:lnTo>
                  <a:cubicBezTo>
                    <a:pt x="57941" y="8644"/>
                    <a:pt x="46692" y="1450"/>
                    <a:pt x="42507" y="142"/>
                  </a:cubicBezTo>
                  <a:cubicBezTo>
                    <a:pt x="42200" y="46"/>
                    <a:pt x="41771" y="1"/>
                    <a:pt x="412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344208" y="4415092"/>
              <a:ext cx="464398" cy="464433"/>
            </a:xfrm>
            <a:custGeom>
              <a:avLst/>
              <a:gdLst/>
              <a:ahLst/>
              <a:cxnLst/>
              <a:rect l="l" t="t" r="r" b="b"/>
              <a:pathLst>
                <a:path w="26405" h="26407" extrusionOk="0">
                  <a:moveTo>
                    <a:pt x="13202" y="1"/>
                  </a:moveTo>
                  <a:cubicBezTo>
                    <a:pt x="9700" y="1"/>
                    <a:pt x="6342" y="1393"/>
                    <a:pt x="3867" y="3868"/>
                  </a:cubicBezTo>
                  <a:cubicBezTo>
                    <a:pt x="1391" y="6344"/>
                    <a:pt x="0" y="9702"/>
                    <a:pt x="0" y="13204"/>
                  </a:cubicBezTo>
                  <a:cubicBezTo>
                    <a:pt x="0" y="16705"/>
                    <a:pt x="1391" y="20064"/>
                    <a:pt x="3867" y="22540"/>
                  </a:cubicBezTo>
                  <a:cubicBezTo>
                    <a:pt x="6342" y="25016"/>
                    <a:pt x="9700" y="26407"/>
                    <a:pt x="13202" y="26407"/>
                  </a:cubicBezTo>
                  <a:cubicBezTo>
                    <a:pt x="16704" y="26407"/>
                    <a:pt x="20063" y="25016"/>
                    <a:pt x="22538" y="22540"/>
                  </a:cubicBezTo>
                  <a:cubicBezTo>
                    <a:pt x="25014" y="20064"/>
                    <a:pt x="26405" y="16705"/>
                    <a:pt x="26405" y="13204"/>
                  </a:cubicBezTo>
                  <a:cubicBezTo>
                    <a:pt x="26405" y="9702"/>
                    <a:pt x="25014" y="6344"/>
                    <a:pt x="22538" y="3868"/>
                  </a:cubicBezTo>
                  <a:cubicBezTo>
                    <a:pt x="20063" y="1393"/>
                    <a:pt x="16704" y="1"/>
                    <a:pt x="13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-335232" y="3524901"/>
              <a:ext cx="694689" cy="1053526"/>
            </a:xfrm>
            <a:custGeom>
              <a:avLst/>
              <a:gdLst/>
              <a:ahLst/>
              <a:cxnLst/>
              <a:rect l="l" t="t" r="r" b="b"/>
              <a:pathLst>
                <a:path w="39499" h="59902" extrusionOk="0">
                  <a:moveTo>
                    <a:pt x="34231" y="1"/>
                  </a:moveTo>
                  <a:lnTo>
                    <a:pt x="1" y="56723"/>
                  </a:lnTo>
                  <a:lnTo>
                    <a:pt x="5269" y="59902"/>
                  </a:lnTo>
                  <a:lnTo>
                    <a:pt x="39499" y="3180"/>
                  </a:lnTo>
                  <a:lnTo>
                    <a:pt x="34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585473" y="3645727"/>
              <a:ext cx="1012161" cy="996121"/>
            </a:xfrm>
            <a:custGeom>
              <a:avLst/>
              <a:gdLst/>
              <a:ahLst/>
              <a:cxnLst/>
              <a:rect l="l" t="t" r="r" b="b"/>
              <a:pathLst>
                <a:path w="57550" h="56638" extrusionOk="0">
                  <a:moveTo>
                    <a:pt x="53240" y="0"/>
                  </a:moveTo>
                  <a:lnTo>
                    <a:pt x="0" y="52245"/>
                  </a:lnTo>
                  <a:lnTo>
                    <a:pt x="4310" y="56638"/>
                  </a:lnTo>
                  <a:lnTo>
                    <a:pt x="57549" y="4392"/>
                  </a:lnTo>
                  <a:lnTo>
                    <a:pt x="53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3"/>
            <p:cNvSpPr/>
            <p:nvPr/>
          </p:nvSpPr>
          <p:spPr>
            <a:xfrm>
              <a:off x="259049" y="3173960"/>
              <a:ext cx="1746333" cy="433198"/>
            </a:xfrm>
            <a:custGeom>
              <a:avLst/>
              <a:gdLst/>
              <a:ahLst/>
              <a:cxnLst/>
              <a:rect l="l" t="t" r="r" b="b"/>
              <a:pathLst>
                <a:path w="99294" h="24631" extrusionOk="0">
                  <a:moveTo>
                    <a:pt x="68136" y="0"/>
                  </a:moveTo>
                  <a:lnTo>
                    <a:pt x="68136" y="18478"/>
                  </a:lnTo>
                  <a:lnTo>
                    <a:pt x="3078" y="18478"/>
                  </a:lnTo>
                  <a:cubicBezTo>
                    <a:pt x="1378" y="18478"/>
                    <a:pt x="1" y="19856"/>
                    <a:pt x="1" y="21555"/>
                  </a:cubicBezTo>
                  <a:cubicBezTo>
                    <a:pt x="1" y="23253"/>
                    <a:pt x="1378" y="24631"/>
                    <a:pt x="3078" y="24631"/>
                  </a:cubicBezTo>
                  <a:lnTo>
                    <a:pt x="74289" y="24631"/>
                  </a:lnTo>
                  <a:lnTo>
                    <a:pt x="74289" y="6153"/>
                  </a:lnTo>
                  <a:lnTo>
                    <a:pt x="85852" y="6153"/>
                  </a:lnTo>
                  <a:cubicBezTo>
                    <a:pt x="89870" y="6153"/>
                    <a:pt x="93140" y="9423"/>
                    <a:pt x="93140" y="13443"/>
                  </a:cubicBezTo>
                  <a:lnTo>
                    <a:pt x="93140" y="21555"/>
                  </a:lnTo>
                  <a:cubicBezTo>
                    <a:pt x="93140" y="23253"/>
                    <a:pt x="94517" y="24631"/>
                    <a:pt x="96217" y="24631"/>
                  </a:cubicBezTo>
                  <a:cubicBezTo>
                    <a:pt x="97916" y="24631"/>
                    <a:pt x="99294" y="23253"/>
                    <a:pt x="99294" y="21555"/>
                  </a:cubicBezTo>
                  <a:lnTo>
                    <a:pt x="99294" y="13442"/>
                  </a:lnTo>
                  <a:cubicBezTo>
                    <a:pt x="99294" y="6030"/>
                    <a:pt x="93264" y="0"/>
                    <a:pt x="8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3"/>
            <p:cNvSpPr/>
            <p:nvPr/>
          </p:nvSpPr>
          <p:spPr>
            <a:xfrm>
              <a:off x="-172443" y="2631051"/>
              <a:ext cx="1535793" cy="1512525"/>
            </a:xfrm>
            <a:custGeom>
              <a:avLst/>
              <a:gdLst/>
              <a:ahLst/>
              <a:cxnLst/>
              <a:rect l="l" t="t" r="r" b="b"/>
              <a:pathLst>
                <a:path w="87323" h="86000" extrusionOk="0">
                  <a:moveTo>
                    <a:pt x="14128" y="0"/>
                  </a:moveTo>
                  <a:cubicBezTo>
                    <a:pt x="12837" y="0"/>
                    <a:pt x="0" y="20478"/>
                    <a:pt x="6536" y="29779"/>
                  </a:cubicBezTo>
                  <a:cubicBezTo>
                    <a:pt x="12500" y="38266"/>
                    <a:pt x="51845" y="38683"/>
                    <a:pt x="59534" y="38683"/>
                  </a:cubicBezTo>
                  <a:cubicBezTo>
                    <a:pt x="60373" y="38683"/>
                    <a:pt x="60835" y="38678"/>
                    <a:pt x="60835" y="38678"/>
                  </a:cubicBezTo>
                  <a:lnTo>
                    <a:pt x="60835" y="38678"/>
                  </a:lnTo>
                  <a:cubicBezTo>
                    <a:pt x="60835" y="38679"/>
                    <a:pt x="53371" y="46910"/>
                    <a:pt x="49926" y="65159"/>
                  </a:cubicBezTo>
                  <a:cubicBezTo>
                    <a:pt x="46652" y="82499"/>
                    <a:pt x="47133" y="84451"/>
                    <a:pt x="47133" y="84451"/>
                  </a:cubicBezTo>
                  <a:lnTo>
                    <a:pt x="54058" y="85999"/>
                  </a:lnTo>
                  <a:cubicBezTo>
                    <a:pt x="54058" y="85999"/>
                    <a:pt x="87322" y="36876"/>
                    <a:pt x="83404" y="29244"/>
                  </a:cubicBezTo>
                  <a:cubicBezTo>
                    <a:pt x="79486" y="21610"/>
                    <a:pt x="32068" y="10683"/>
                    <a:pt x="32068" y="10683"/>
                  </a:cubicBezTo>
                  <a:lnTo>
                    <a:pt x="35796" y="5862"/>
                  </a:lnTo>
                  <a:lnTo>
                    <a:pt x="14169" y="9"/>
                  </a:lnTo>
                  <a:cubicBezTo>
                    <a:pt x="14157" y="3"/>
                    <a:pt x="14143" y="0"/>
                    <a:pt x="14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1383312" y="1766749"/>
              <a:ext cx="324964" cy="32678"/>
            </a:xfrm>
            <a:custGeom>
              <a:avLst/>
              <a:gdLst/>
              <a:ahLst/>
              <a:cxnLst/>
              <a:rect l="l" t="t" r="r" b="b"/>
              <a:pathLst>
                <a:path w="18477" h="1858" extrusionOk="0">
                  <a:moveTo>
                    <a:pt x="930" y="1"/>
                  </a:moveTo>
                  <a:cubicBezTo>
                    <a:pt x="416" y="1"/>
                    <a:pt x="0" y="416"/>
                    <a:pt x="0" y="929"/>
                  </a:cubicBezTo>
                  <a:cubicBezTo>
                    <a:pt x="0" y="1442"/>
                    <a:pt x="416" y="1858"/>
                    <a:pt x="930" y="1858"/>
                  </a:cubicBezTo>
                  <a:lnTo>
                    <a:pt x="17548" y="1858"/>
                  </a:lnTo>
                  <a:cubicBezTo>
                    <a:pt x="18061" y="1858"/>
                    <a:pt x="18477" y="1442"/>
                    <a:pt x="18477" y="929"/>
                  </a:cubicBezTo>
                  <a:cubicBezTo>
                    <a:pt x="18477" y="416"/>
                    <a:pt x="18061" y="1"/>
                    <a:pt x="17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937874" y="1707338"/>
              <a:ext cx="606030" cy="381526"/>
            </a:xfrm>
            <a:custGeom>
              <a:avLst/>
              <a:gdLst/>
              <a:ahLst/>
              <a:cxnLst/>
              <a:rect l="l" t="t" r="r" b="b"/>
              <a:pathLst>
                <a:path w="34458" h="21693" extrusionOk="0">
                  <a:moveTo>
                    <a:pt x="6187" y="1"/>
                  </a:moveTo>
                  <a:cubicBezTo>
                    <a:pt x="5795" y="137"/>
                    <a:pt x="0" y="7812"/>
                    <a:pt x="1175" y="12824"/>
                  </a:cubicBezTo>
                  <a:cubicBezTo>
                    <a:pt x="2350" y="17837"/>
                    <a:pt x="6795" y="21692"/>
                    <a:pt x="6795" y="21692"/>
                  </a:cubicBezTo>
                  <a:cubicBezTo>
                    <a:pt x="6795" y="21692"/>
                    <a:pt x="32657" y="12433"/>
                    <a:pt x="34458" y="6168"/>
                  </a:cubicBezTo>
                  <a:lnTo>
                    <a:pt x="61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983039" y="1590997"/>
              <a:ext cx="493189" cy="208570"/>
            </a:xfrm>
            <a:custGeom>
              <a:avLst/>
              <a:gdLst/>
              <a:ahLst/>
              <a:cxnLst/>
              <a:rect l="l" t="t" r="r" b="b"/>
              <a:pathLst>
                <a:path w="28042" h="11859" extrusionOk="0">
                  <a:moveTo>
                    <a:pt x="12660" y="1"/>
                  </a:moveTo>
                  <a:cubicBezTo>
                    <a:pt x="8783" y="1"/>
                    <a:pt x="5408" y="1266"/>
                    <a:pt x="3313" y="3370"/>
                  </a:cubicBezTo>
                  <a:cubicBezTo>
                    <a:pt x="1" y="6698"/>
                    <a:pt x="293" y="11650"/>
                    <a:pt x="293" y="11859"/>
                  </a:cubicBezTo>
                  <a:cubicBezTo>
                    <a:pt x="293" y="11859"/>
                    <a:pt x="12379" y="11849"/>
                    <a:pt x="20520" y="11849"/>
                  </a:cubicBezTo>
                  <a:cubicBezTo>
                    <a:pt x="24590" y="11849"/>
                    <a:pt x="27674" y="11851"/>
                    <a:pt x="27767" y="11859"/>
                  </a:cubicBezTo>
                  <a:cubicBezTo>
                    <a:pt x="27768" y="11859"/>
                    <a:pt x="27768" y="11859"/>
                    <a:pt x="27768" y="11859"/>
                  </a:cubicBezTo>
                  <a:cubicBezTo>
                    <a:pt x="28042" y="11859"/>
                    <a:pt x="25814" y="4306"/>
                    <a:pt x="21880" y="2305"/>
                  </a:cubicBezTo>
                  <a:cubicBezTo>
                    <a:pt x="18744" y="709"/>
                    <a:pt x="15562" y="1"/>
                    <a:pt x="1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974298" y="1799549"/>
              <a:ext cx="549609" cy="504691"/>
            </a:xfrm>
            <a:custGeom>
              <a:avLst/>
              <a:gdLst/>
              <a:ahLst/>
              <a:cxnLst/>
              <a:rect l="l" t="t" r="r" b="b"/>
              <a:pathLst>
                <a:path w="31250" h="28696" extrusionOk="0">
                  <a:moveTo>
                    <a:pt x="21401" y="1"/>
                  </a:moveTo>
                  <a:cubicBezTo>
                    <a:pt x="12725" y="1"/>
                    <a:pt x="9320" y="9584"/>
                    <a:pt x="9320" y="9584"/>
                  </a:cubicBezTo>
                  <a:cubicBezTo>
                    <a:pt x="9320" y="9584"/>
                    <a:pt x="8993" y="5333"/>
                    <a:pt x="6439" y="5333"/>
                  </a:cubicBezTo>
                  <a:cubicBezTo>
                    <a:pt x="6210" y="5333"/>
                    <a:pt x="5963" y="5367"/>
                    <a:pt x="5696" y="5442"/>
                  </a:cubicBezTo>
                  <a:cubicBezTo>
                    <a:pt x="2459" y="6348"/>
                    <a:pt x="3625" y="11008"/>
                    <a:pt x="5696" y="12302"/>
                  </a:cubicBezTo>
                  <a:cubicBezTo>
                    <a:pt x="7767" y="13597"/>
                    <a:pt x="5696" y="18516"/>
                    <a:pt x="0" y="20328"/>
                  </a:cubicBezTo>
                  <a:cubicBezTo>
                    <a:pt x="0" y="20328"/>
                    <a:pt x="1151" y="28695"/>
                    <a:pt x="7119" y="28695"/>
                  </a:cubicBezTo>
                  <a:cubicBezTo>
                    <a:pt x="7790" y="28695"/>
                    <a:pt x="8522" y="28589"/>
                    <a:pt x="9320" y="28354"/>
                  </a:cubicBezTo>
                  <a:lnTo>
                    <a:pt x="14627" y="24729"/>
                  </a:lnTo>
                  <a:cubicBezTo>
                    <a:pt x="14627" y="24729"/>
                    <a:pt x="16936" y="26364"/>
                    <a:pt x="19836" y="26364"/>
                  </a:cubicBezTo>
                  <a:cubicBezTo>
                    <a:pt x="21376" y="26364"/>
                    <a:pt x="23082" y="25904"/>
                    <a:pt x="24699" y="24493"/>
                  </a:cubicBezTo>
                  <a:cubicBezTo>
                    <a:pt x="31250" y="18776"/>
                    <a:pt x="30678" y="265"/>
                    <a:pt x="21747" y="6"/>
                  </a:cubicBezTo>
                  <a:cubicBezTo>
                    <a:pt x="21630" y="3"/>
                    <a:pt x="21515" y="1"/>
                    <a:pt x="21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3"/>
            <p:cNvSpPr/>
            <p:nvPr/>
          </p:nvSpPr>
          <p:spPr>
            <a:xfrm>
              <a:off x="736989" y="2120134"/>
              <a:ext cx="1036660" cy="1081772"/>
            </a:xfrm>
            <a:custGeom>
              <a:avLst/>
              <a:gdLst/>
              <a:ahLst/>
              <a:cxnLst/>
              <a:rect l="l" t="t" r="r" b="b"/>
              <a:pathLst>
                <a:path w="58943" h="61508" extrusionOk="0">
                  <a:moveTo>
                    <a:pt x="14891" y="1"/>
                  </a:moveTo>
                  <a:cubicBezTo>
                    <a:pt x="8791" y="1"/>
                    <a:pt x="725" y="8136"/>
                    <a:pt x="0" y="11275"/>
                  </a:cubicBezTo>
                  <a:cubicBezTo>
                    <a:pt x="0" y="11275"/>
                    <a:pt x="3915" y="24131"/>
                    <a:pt x="20161" y="41942"/>
                  </a:cubicBezTo>
                  <a:cubicBezTo>
                    <a:pt x="36407" y="59754"/>
                    <a:pt x="53512" y="61507"/>
                    <a:pt x="53512" y="61507"/>
                  </a:cubicBezTo>
                  <a:lnTo>
                    <a:pt x="58942" y="56515"/>
                  </a:lnTo>
                  <a:cubicBezTo>
                    <a:pt x="58942" y="56515"/>
                    <a:pt x="40944" y="49092"/>
                    <a:pt x="34384" y="34116"/>
                  </a:cubicBezTo>
                  <a:cubicBezTo>
                    <a:pt x="26203" y="15443"/>
                    <a:pt x="22801" y="2585"/>
                    <a:pt x="16946" y="359"/>
                  </a:cubicBezTo>
                  <a:cubicBezTo>
                    <a:pt x="16298" y="113"/>
                    <a:pt x="15609" y="1"/>
                    <a:pt x="14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1137738" y="1816838"/>
              <a:ext cx="132874" cy="155614"/>
            </a:xfrm>
            <a:custGeom>
              <a:avLst/>
              <a:gdLst/>
              <a:ahLst/>
              <a:cxnLst/>
              <a:rect l="l" t="t" r="r" b="b"/>
              <a:pathLst>
                <a:path w="7555" h="8848" extrusionOk="0">
                  <a:moveTo>
                    <a:pt x="7555" y="0"/>
                  </a:moveTo>
                  <a:lnTo>
                    <a:pt x="7555" y="0"/>
                  </a:lnTo>
                  <a:cubicBezTo>
                    <a:pt x="7554" y="0"/>
                    <a:pt x="54" y="1684"/>
                    <a:pt x="27" y="1684"/>
                  </a:cubicBezTo>
                  <a:cubicBezTo>
                    <a:pt x="1" y="1684"/>
                    <a:pt x="27" y="8601"/>
                    <a:pt x="27" y="8601"/>
                  </a:cubicBezTo>
                  <a:cubicBezTo>
                    <a:pt x="27" y="8601"/>
                    <a:pt x="306" y="8847"/>
                    <a:pt x="743" y="8847"/>
                  </a:cubicBezTo>
                  <a:cubicBezTo>
                    <a:pt x="1246" y="8847"/>
                    <a:pt x="1959" y="8520"/>
                    <a:pt x="2696" y="7112"/>
                  </a:cubicBezTo>
                  <a:cubicBezTo>
                    <a:pt x="4071" y="4483"/>
                    <a:pt x="4508" y="2133"/>
                    <a:pt x="7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3"/>
            <p:cNvSpPr/>
            <p:nvPr/>
          </p:nvSpPr>
          <p:spPr>
            <a:xfrm>
              <a:off x="1197536" y="1799426"/>
              <a:ext cx="403387" cy="102324"/>
            </a:xfrm>
            <a:custGeom>
              <a:avLst/>
              <a:gdLst/>
              <a:ahLst/>
              <a:cxnLst/>
              <a:rect l="l" t="t" r="r" b="b"/>
              <a:pathLst>
                <a:path w="22936" h="5818" extrusionOk="0">
                  <a:moveTo>
                    <a:pt x="1" y="1"/>
                  </a:moveTo>
                  <a:lnTo>
                    <a:pt x="731" y="1759"/>
                  </a:lnTo>
                  <a:cubicBezTo>
                    <a:pt x="731" y="1759"/>
                    <a:pt x="5152" y="5613"/>
                    <a:pt x="10110" y="5613"/>
                  </a:cubicBezTo>
                  <a:cubicBezTo>
                    <a:pt x="10178" y="5613"/>
                    <a:pt x="10247" y="5612"/>
                    <a:pt x="10315" y="5611"/>
                  </a:cubicBezTo>
                  <a:lnTo>
                    <a:pt x="9468" y="3687"/>
                  </a:lnTo>
                  <a:lnTo>
                    <a:pt x="9468" y="3687"/>
                  </a:lnTo>
                  <a:cubicBezTo>
                    <a:pt x="9469" y="3687"/>
                    <a:pt x="11816" y="5817"/>
                    <a:pt x="14953" y="5817"/>
                  </a:cubicBezTo>
                  <a:cubicBezTo>
                    <a:pt x="17381" y="5817"/>
                    <a:pt x="20283" y="4540"/>
                    <a:pt x="2293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1571499" y="3060925"/>
              <a:ext cx="297246" cy="250393"/>
            </a:xfrm>
            <a:custGeom>
              <a:avLst/>
              <a:gdLst/>
              <a:ahLst/>
              <a:cxnLst/>
              <a:rect l="l" t="t" r="r" b="b"/>
              <a:pathLst>
                <a:path w="16901" h="14237" extrusionOk="0">
                  <a:moveTo>
                    <a:pt x="5648" y="0"/>
                  </a:moveTo>
                  <a:lnTo>
                    <a:pt x="1" y="6587"/>
                  </a:lnTo>
                  <a:lnTo>
                    <a:pt x="5017" y="8015"/>
                  </a:lnTo>
                  <a:lnTo>
                    <a:pt x="8683" y="13433"/>
                  </a:lnTo>
                  <a:cubicBezTo>
                    <a:pt x="8683" y="13433"/>
                    <a:pt x="12273" y="14236"/>
                    <a:pt x="13876" y="14236"/>
                  </a:cubicBezTo>
                  <a:cubicBezTo>
                    <a:pt x="14152" y="14236"/>
                    <a:pt x="14369" y="14213"/>
                    <a:pt x="14499" y="14157"/>
                  </a:cubicBezTo>
                  <a:cubicBezTo>
                    <a:pt x="15383" y="13778"/>
                    <a:pt x="16900" y="8089"/>
                    <a:pt x="15762" y="5687"/>
                  </a:cubicBezTo>
                  <a:cubicBezTo>
                    <a:pt x="14624" y="3285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3"/>
            <p:cNvSpPr/>
            <p:nvPr/>
          </p:nvSpPr>
          <p:spPr>
            <a:xfrm>
              <a:off x="588217" y="4051805"/>
              <a:ext cx="427288" cy="287186"/>
            </a:xfrm>
            <a:custGeom>
              <a:avLst/>
              <a:gdLst/>
              <a:ahLst/>
              <a:cxnLst/>
              <a:rect l="l" t="t" r="r" b="b"/>
              <a:pathLst>
                <a:path w="24295" h="16329" extrusionOk="0">
                  <a:moveTo>
                    <a:pt x="3798" y="1"/>
                  </a:moveTo>
                  <a:cubicBezTo>
                    <a:pt x="3798" y="1"/>
                    <a:pt x="963" y="3109"/>
                    <a:pt x="613" y="5217"/>
                  </a:cubicBezTo>
                  <a:cubicBezTo>
                    <a:pt x="262" y="7326"/>
                    <a:pt x="1" y="8593"/>
                    <a:pt x="1" y="8593"/>
                  </a:cubicBezTo>
                  <a:lnTo>
                    <a:pt x="21084" y="16328"/>
                  </a:lnTo>
                  <a:cubicBezTo>
                    <a:pt x="21084" y="16328"/>
                    <a:pt x="24295" y="15005"/>
                    <a:pt x="23428" y="13085"/>
                  </a:cubicBezTo>
                  <a:cubicBezTo>
                    <a:pt x="22561" y="11165"/>
                    <a:pt x="12532" y="2638"/>
                    <a:pt x="12532" y="2638"/>
                  </a:cubicBezTo>
                  <a:lnTo>
                    <a:pt x="37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541522" y="4287565"/>
              <a:ext cx="249707" cy="404389"/>
            </a:xfrm>
            <a:custGeom>
              <a:avLst/>
              <a:gdLst/>
              <a:ahLst/>
              <a:cxnLst/>
              <a:rect l="l" t="t" r="r" b="b"/>
              <a:pathLst>
                <a:path w="14198" h="22993" extrusionOk="0">
                  <a:moveTo>
                    <a:pt x="11618" y="1"/>
                  </a:moveTo>
                  <a:lnTo>
                    <a:pt x="0" y="21605"/>
                  </a:lnTo>
                  <a:lnTo>
                    <a:pt x="2580" y="22992"/>
                  </a:lnTo>
                  <a:lnTo>
                    <a:pt x="14198" y="1388"/>
                  </a:lnTo>
                  <a:lnTo>
                    <a:pt x="116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-53023" y="2095406"/>
              <a:ext cx="1225690" cy="796239"/>
            </a:xfrm>
            <a:custGeom>
              <a:avLst/>
              <a:gdLst/>
              <a:ahLst/>
              <a:cxnLst/>
              <a:rect l="l" t="t" r="r" b="b"/>
              <a:pathLst>
                <a:path w="69691" h="45273" extrusionOk="0">
                  <a:moveTo>
                    <a:pt x="53649" y="0"/>
                  </a:moveTo>
                  <a:cubicBezTo>
                    <a:pt x="51445" y="0"/>
                    <a:pt x="48985" y="294"/>
                    <a:pt x="46257" y="944"/>
                  </a:cubicBezTo>
                  <a:cubicBezTo>
                    <a:pt x="29314" y="4978"/>
                    <a:pt x="0" y="32845"/>
                    <a:pt x="0" y="32845"/>
                  </a:cubicBezTo>
                  <a:cubicBezTo>
                    <a:pt x="0" y="32845"/>
                    <a:pt x="0" y="45272"/>
                    <a:pt x="25841" y="45272"/>
                  </a:cubicBezTo>
                  <a:cubicBezTo>
                    <a:pt x="29504" y="45272"/>
                    <a:pt x="33687" y="45023"/>
                    <a:pt x="38462" y="44452"/>
                  </a:cubicBezTo>
                  <a:cubicBezTo>
                    <a:pt x="38462" y="44452"/>
                    <a:pt x="68525" y="23805"/>
                    <a:pt x="69159" y="15200"/>
                  </a:cubicBezTo>
                  <a:cubicBezTo>
                    <a:pt x="69690" y="7979"/>
                    <a:pt x="65135" y="0"/>
                    <a:pt x="53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68418" y="2346872"/>
              <a:ext cx="854454" cy="397917"/>
            </a:xfrm>
            <a:custGeom>
              <a:avLst/>
              <a:gdLst/>
              <a:ahLst/>
              <a:cxnLst/>
              <a:rect l="l" t="t" r="r" b="b"/>
              <a:pathLst>
                <a:path w="48583" h="22625" extrusionOk="0">
                  <a:moveTo>
                    <a:pt x="7640" y="1"/>
                  </a:moveTo>
                  <a:lnTo>
                    <a:pt x="0" y="7828"/>
                  </a:lnTo>
                  <a:cubicBezTo>
                    <a:pt x="0" y="7828"/>
                    <a:pt x="19332" y="22624"/>
                    <a:pt x="37592" y="22624"/>
                  </a:cubicBezTo>
                  <a:cubicBezTo>
                    <a:pt x="39474" y="22624"/>
                    <a:pt x="41345" y="22467"/>
                    <a:pt x="43182" y="22120"/>
                  </a:cubicBezTo>
                  <a:cubicBezTo>
                    <a:pt x="43494" y="22060"/>
                    <a:pt x="43782" y="21910"/>
                    <a:pt x="44009" y="21688"/>
                  </a:cubicBezTo>
                  <a:lnTo>
                    <a:pt x="48582" y="17283"/>
                  </a:lnTo>
                  <a:cubicBezTo>
                    <a:pt x="48582" y="17283"/>
                    <a:pt x="16213" y="12672"/>
                    <a:pt x="7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401578" y="2031001"/>
              <a:ext cx="818382" cy="310542"/>
            </a:xfrm>
            <a:custGeom>
              <a:avLst/>
              <a:gdLst/>
              <a:ahLst/>
              <a:cxnLst/>
              <a:rect l="l" t="t" r="r" b="b"/>
              <a:pathLst>
                <a:path w="46532" h="17657" extrusionOk="0">
                  <a:moveTo>
                    <a:pt x="20001" y="1"/>
                  </a:moveTo>
                  <a:cubicBezTo>
                    <a:pt x="8301" y="1"/>
                    <a:pt x="0" y="7749"/>
                    <a:pt x="0" y="7749"/>
                  </a:cubicBezTo>
                  <a:lnTo>
                    <a:pt x="12384" y="7218"/>
                  </a:lnTo>
                  <a:cubicBezTo>
                    <a:pt x="12559" y="6956"/>
                    <a:pt x="18170" y="5227"/>
                    <a:pt x="24722" y="5227"/>
                  </a:cubicBezTo>
                  <a:cubicBezTo>
                    <a:pt x="31437" y="5227"/>
                    <a:pt x="39141" y="7044"/>
                    <a:pt x="42992" y="14119"/>
                  </a:cubicBezTo>
                  <a:lnTo>
                    <a:pt x="44585" y="17657"/>
                  </a:lnTo>
                  <a:cubicBezTo>
                    <a:pt x="44585" y="17657"/>
                    <a:pt x="46531" y="8457"/>
                    <a:pt x="29900" y="1911"/>
                  </a:cubicBezTo>
                  <a:cubicBezTo>
                    <a:pt x="26423" y="542"/>
                    <a:pt x="23093" y="1"/>
                    <a:pt x="20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-40448" y="2204361"/>
              <a:ext cx="498184" cy="360579"/>
            </a:xfrm>
            <a:custGeom>
              <a:avLst/>
              <a:gdLst/>
              <a:ahLst/>
              <a:cxnLst/>
              <a:rect l="l" t="t" r="r" b="b"/>
              <a:pathLst>
                <a:path w="28326" h="20502" extrusionOk="0">
                  <a:moveTo>
                    <a:pt x="20436" y="1"/>
                  </a:moveTo>
                  <a:cubicBezTo>
                    <a:pt x="13268" y="1"/>
                    <a:pt x="5782" y="5092"/>
                    <a:pt x="3361" y="7858"/>
                  </a:cubicBezTo>
                  <a:cubicBezTo>
                    <a:pt x="0" y="11699"/>
                    <a:pt x="6082" y="20502"/>
                    <a:pt x="6082" y="20502"/>
                  </a:cubicBezTo>
                  <a:lnTo>
                    <a:pt x="28326" y="2738"/>
                  </a:lnTo>
                  <a:cubicBezTo>
                    <a:pt x="25954" y="768"/>
                    <a:pt x="23219" y="1"/>
                    <a:pt x="20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/>
        </p:nvSpPr>
        <p:spPr>
          <a:xfrm>
            <a:off x="3874975" y="2263950"/>
            <a:ext cx="455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app provides a user registration feature that allows users to create new accounts.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75" y="152400"/>
            <a:ext cx="245067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3"/>
          <p:cNvCxnSpPr>
            <a:endCxn id="357" idx="1"/>
          </p:cNvCxnSpPr>
          <p:nvPr/>
        </p:nvCxnSpPr>
        <p:spPr>
          <a:xfrm rot="10800000" flipH="1">
            <a:off x="2290375" y="2571750"/>
            <a:ext cx="1584600" cy="568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/>
        </p:nvSpPr>
        <p:spPr>
          <a:xfrm>
            <a:off x="6943600" y="2201075"/>
            <a:ext cx="17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Login page for returning users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50" y="174787"/>
            <a:ext cx="2332800" cy="462701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7024100" y="3292950"/>
            <a:ext cx="174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login with SingPass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275" y="189025"/>
            <a:ext cx="2332800" cy="4598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4"/>
          <p:cNvCxnSpPr>
            <a:endCxn id="364" idx="1"/>
          </p:cNvCxnSpPr>
          <p:nvPr/>
        </p:nvCxnSpPr>
        <p:spPr>
          <a:xfrm>
            <a:off x="6051700" y="2236775"/>
            <a:ext cx="891900" cy="272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69" name="Google Shape;369;p44"/>
          <p:cNvCxnSpPr/>
          <p:nvPr/>
        </p:nvCxnSpPr>
        <p:spPr>
          <a:xfrm>
            <a:off x="6039750" y="3304975"/>
            <a:ext cx="984300" cy="144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70" name="Google Shape;370;p44"/>
          <p:cNvCxnSpPr>
            <a:stCxn id="365" idx="3"/>
            <a:endCxn id="367" idx="1"/>
          </p:cNvCxnSpPr>
          <p:nvPr/>
        </p:nvCxnSpPr>
        <p:spPr>
          <a:xfrm>
            <a:off x="3616950" y="2488294"/>
            <a:ext cx="5664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14575" cy="472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475" y="152400"/>
            <a:ext cx="2443524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5"/>
          <p:cNvCxnSpPr>
            <a:endCxn id="378" idx="1"/>
          </p:cNvCxnSpPr>
          <p:nvPr/>
        </p:nvCxnSpPr>
        <p:spPr>
          <a:xfrm>
            <a:off x="932175" y="1078475"/>
            <a:ext cx="2036700" cy="471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79" name="Google Shape;379;p45"/>
          <p:cNvCxnSpPr/>
          <p:nvPr/>
        </p:nvCxnSpPr>
        <p:spPr>
          <a:xfrm>
            <a:off x="2256975" y="2896425"/>
            <a:ext cx="711900" cy="2226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0" name="Google Shape;380;p45"/>
          <p:cNvSpPr txBox="1"/>
          <p:nvPr/>
        </p:nvSpPr>
        <p:spPr>
          <a:xfrm>
            <a:off x="2678300" y="16475"/>
            <a:ext cx="1802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Liked and to buy products at top right hand corner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1" name="Google Shape;381;p45"/>
          <p:cNvCxnSpPr>
            <a:endCxn id="380" idx="1"/>
          </p:cNvCxnSpPr>
          <p:nvPr/>
        </p:nvCxnSpPr>
        <p:spPr>
          <a:xfrm rot="10800000" flipH="1">
            <a:off x="2336000" y="402275"/>
            <a:ext cx="342300" cy="2937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2" name="Google Shape;382;p45"/>
          <p:cNvSpPr txBox="1"/>
          <p:nvPr/>
        </p:nvSpPr>
        <p:spPr>
          <a:xfrm>
            <a:off x="7513300" y="924575"/>
            <a:ext cx="15741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Menu to navigate to other pages in the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p45"/>
          <p:cNvCxnSpPr/>
          <p:nvPr/>
        </p:nvCxnSpPr>
        <p:spPr>
          <a:xfrm>
            <a:off x="5006900" y="681050"/>
            <a:ext cx="2541900" cy="4395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84" name="Google Shape;384;p45"/>
          <p:cNvCxnSpPr/>
          <p:nvPr/>
        </p:nvCxnSpPr>
        <p:spPr>
          <a:xfrm>
            <a:off x="5241525" y="3340975"/>
            <a:ext cx="2028900" cy="946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85" name="Google Shape;385;p45"/>
          <p:cNvCxnSpPr/>
          <p:nvPr/>
        </p:nvCxnSpPr>
        <p:spPr>
          <a:xfrm>
            <a:off x="2474875" y="1302825"/>
            <a:ext cx="1394700" cy="13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45"/>
          <p:cNvSpPr txBox="1"/>
          <p:nvPr/>
        </p:nvSpPr>
        <p:spPr>
          <a:xfrm>
            <a:off x="7513300" y="2314475"/>
            <a:ext cx="1574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bundles and sale items appear when swiped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7" name="Google Shape;387;p45"/>
          <p:cNvCxnSpPr/>
          <p:nvPr/>
        </p:nvCxnSpPr>
        <p:spPr>
          <a:xfrm>
            <a:off x="6688475" y="2160075"/>
            <a:ext cx="697500" cy="392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8" name="Google Shape;388;p45"/>
          <p:cNvSpPr txBox="1"/>
          <p:nvPr/>
        </p:nvSpPr>
        <p:spPr>
          <a:xfrm>
            <a:off x="7513300" y="3927925"/>
            <a:ext cx="173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Popularly sold items at the bottom</a:t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2968875" y="1241675"/>
            <a:ext cx="241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different categories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2968875" y="2571750"/>
            <a:ext cx="1673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Homepage showing different markets link on top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650" y="152400"/>
            <a:ext cx="24841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188" y="152400"/>
            <a:ext cx="244341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 txBox="1"/>
          <p:nvPr/>
        </p:nvSpPr>
        <p:spPr>
          <a:xfrm>
            <a:off x="232475" y="1583750"/>
            <a:ext cx="144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flash deals and discounted offers on homepage</a:t>
            </a:r>
            <a:endParaRPr/>
          </a:p>
        </p:txBody>
      </p:sp>
      <p:cxnSp>
        <p:nvCxnSpPr>
          <p:cNvPr id="397" name="Google Shape;397;p46"/>
          <p:cNvCxnSpPr/>
          <p:nvPr/>
        </p:nvCxnSpPr>
        <p:spPr>
          <a:xfrm rot="10800000">
            <a:off x="1327175" y="2101925"/>
            <a:ext cx="949500" cy="32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98" name="Google Shape;398;p46"/>
          <p:cNvCxnSpPr>
            <a:endCxn id="399" idx="1"/>
          </p:cNvCxnSpPr>
          <p:nvPr/>
        </p:nvCxnSpPr>
        <p:spPr>
          <a:xfrm>
            <a:off x="6093750" y="700150"/>
            <a:ext cx="1364700" cy="582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9" name="Google Shape;399;p46"/>
          <p:cNvSpPr txBox="1"/>
          <p:nvPr/>
        </p:nvSpPr>
        <p:spPr>
          <a:xfrm>
            <a:off x="7458450" y="548650"/>
            <a:ext cx="1307700" cy="1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Foodbank products are exclusive to low-income families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7676500" y="3191675"/>
            <a:ext cx="10170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Products from food bank are free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1" name="Google Shape;401;p46"/>
          <p:cNvCxnSpPr>
            <a:endCxn id="400" idx="1"/>
          </p:cNvCxnSpPr>
          <p:nvPr/>
        </p:nvCxnSpPr>
        <p:spPr>
          <a:xfrm>
            <a:off x="5985700" y="3124775"/>
            <a:ext cx="1690800" cy="437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/>
        </p:nvSpPr>
        <p:spPr>
          <a:xfrm>
            <a:off x="2718338" y="649000"/>
            <a:ext cx="17058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a certain product category, e.g. vegetables, all vegetables will appear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7653475" y="467725"/>
            <a:ext cx="17058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a product is selected, the add to cart page appears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6360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275" y="152400"/>
            <a:ext cx="2450424" cy="482014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/>
        </p:nvSpPr>
        <p:spPr>
          <a:xfrm>
            <a:off x="2968475" y="2479750"/>
            <a:ext cx="17058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Items going on sale at heavily discounted price appears with the red ‘SALE’ tag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1" name="Google Shape;411;p47"/>
          <p:cNvCxnSpPr/>
          <p:nvPr/>
        </p:nvCxnSpPr>
        <p:spPr>
          <a:xfrm rot="10800000" flipH="1">
            <a:off x="1848475" y="1172075"/>
            <a:ext cx="902400" cy="84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12" name="Google Shape;412;p47"/>
          <p:cNvCxnSpPr>
            <a:endCxn id="410" idx="1"/>
          </p:cNvCxnSpPr>
          <p:nvPr/>
        </p:nvCxnSpPr>
        <p:spPr>
          <a:xfrm rot="10800000" flipH="1">
            <a:off x="1951775" y="3162700"/>
            <a:ext cx="1016700" cy="203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13" name="Google Shape;413;p47"/>
          <p:cNvSpPr txBox="1"/>
          <p:nvPr/>
        </p:nvSpPr>
        <p:spPr>
          <a:xfrm>
            <a:off x="-1666075" y="808825"/>
            <a:ext cx="836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7582000" y="2479750"/>
            <a:ext cx="155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the quantity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7545700" y="3554950"/>
            <a:ext cx="16272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and compare prices from various marts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6" name="Google Shape;416;p47"/>
          <p:cNvCxnSpPr>
            <a:endCxn id="414" idx="1"/>
          </p:cNvCxnSpPr>
          <p:nvPr/>
        </p:nvCxnSpPr>
        <p:spPr>
          <a:xfrm rot="10800000" flipH="1">
            <a:off x="6790300" y="2787550"/>
            <a:ext cx="791700" cy="846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17" name="Google Shape;417;p47"/>
          <p:cNvCxnSpPr/>
          <p:nvPr/>
        </p:nvCxnSpPr>
        <p:spPr>
          <a:xfrm rot="10800000" flipH="1">
            <a:off x="6063700" y="692525"/>
            <a:ext cx="1482000" cy="26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8" name="Google Shape;418;p47"/>
          <p:cNvCxnSpPr>
            <a:endCxn id="415" idx="1"/>
          </p:cNvCxnSpPr>
          <p:nvPr/>
        </p:nvCxnSpPr>
        <p:spPr>
          <a:xfrm>
            <a:off x="6528700" y="3598600"/>
            <a:ext cx="1017000" cy="341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825" y="179263"/>
            <a:ext cx="2456250" cy="478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8"/>
          <p:cNvSpPr txBox="1"/>
          <p:nvPr/>
        </p:nvSpPr>
        <p:spPr>
          <a:xfrm>
            <a:off x="2896425" y="403700"/>
            <a:ext cx="10314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View shopping cart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390674" cy="478498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/>
        </p:nvSpPr>
        <p:spPr>
          <a:xfrm>
            <a:off x="7521250" y="505089"/>
            <a:ext cx="1585800" cy="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Checkout page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8"/>
          <p:cNvSpPr txBox="1"/>
          <p:nvPr/>
        </p:nvSpPr>
        <p:spPr>
          <a:xfrm>
            <a:off x="2967375" y="3191150"/>
            <a:ext cx="15546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Vouchers are available  fo the qualifying under financial schemes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2823425" y="1621925"/>
            <a:ext cx="1511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view different items ordered via different marts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9" name="Google Shape;429;p48"/>
          <p:cNvCxnSpPr>
            <a:endCxn id="424" idx="1"/>
          </p:cNvCxnSpPr>
          <p:nvPr/>
        </p:nvCxnSpPr>
        <p:spPr>
          <a:xfrm>
            <a:off x="1697025" y="710750"/>
            <a:ext cx="1199400" cy="40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0" name="Google Shape;430;p48"/>
          <p:cNvCxnSpPr>
            <a:endCxn id="428" idx="1"/>
          </p:cNvCxnSpPr>
          <p:nvPr/>
        </p:nvCxnSpPr>
        <p:spPr>
          <a:xfrm>
            <a:off x="1356125" y="1215575"/>
            <a:ext cx="1467300" cy="929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1" name="Google Shape;431;p48"/>
          <p:cNvCxnSpPr>
            <a:endCxn id="428" idx="1"/>
          </p:cNvCxnSpPr>
          <p:nvPr/>
        </p:nvCxnSpPr>
        <p:spPr>
          <a:xfrm rot="10800000" flipH="1">
            <a:off x="1268825" y="2145275"/>
            <a:ext cx="1554600" cy="610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2" name="Google Shape;432;p48"/>
          <p:cNvCxnSpPr>
            <a:endCxn id="427" idx="1"/>
          </p:cNvCxnSpPr>
          <p:nvPr/>
        </p:nvCxnSpPr>
        <p:spPr>
          <a:xfrm rot="10800000" flipH="1">
            <a:off x="1138275" y="3910400"/>
            <a:ext cx="1829100" cy="1677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33" name="Google Shape;433;p48"/>
          <p:cNvSpPr txBox="1"/>
          <p:nvPr/>
        </p:nvSpPr>
        <p:spPr>
          <a:xfrm>
            <a:off x="7521250" y="1419200"/>
            <a:ext cx="1511100" cy="26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view finalised information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 shipping address, delivery option, applied vouchers, payment method and using pickedpoints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4" name="Google Shape;434;p48"/>
          <p:cNvCxnSpPr>
            <a:endCxn id="426" idx="1"/>
          </p:cNvCxnSpPr>
          <p:nvPr/>
        </p:nvCxnSpPr>
        <p:spPr>
          <a:xfrm rot="10800000" flipH="1">
            <a:off x="6166150" y="751539"/>
            <a:ext cx="1355100" cy="2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5" name="Google Shape;435;p48"/>
          <p:cNvCxnSpPr>
            <a:endCxn id="433" idx="1"/>
          </p:cNvCxnSpPr>
          <p:nvPr/>
        </p:nvCxnSpPr>
        <p:spPr>
          <a:xfrm>
            <a:off x="5714950" y="957650"/>
            <a:ext cx="1806300" cy="1791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6" name="Google Shape;436;p48"/>
          <p:cNvCxnSpPr>
            <a:endCxn id="433" idx="1"/>
          </p:cNvCxnSpPr>
          <p:nvPr/>
        </p:nvCxnSpPr>
        <p:spPr>
          <a:xfrm>
            <a:off x="5615350" y="1850750"/>
            <a:ext cx="1905900" cy="8979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7" name="Google Shape;437;p48"/>
          <p:cNvCxnSpPr>
            <a:endCxn id="433" idx="1"/>
          </p:cNvCxnSpPr>
          <p:nvPr/>
        </p:nvCxnSpPr>
        <p:spPr>
          <a:xfrm>
            <a:off x="5358850" y="2586650"/>
            <a:ext cx="2162400" cy="162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8" name="Google Shape;438;p48"/>
          <p:cNvCxnSpPr>
            <a:endCxn id="433" idx="1"/>
          </p:cNvCxnSpPr>
          <p:nvPr/>
        </p:nvCxnSpPr>
        <p:spPr>
          <a:xfrm rot="10800000" flipH="1">
            <a:off x="5368150" y="2748650"/>
            <a:ext cx="2153100" cy="446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39" name="Google Shape;439;p48"/>
          <p:cNvCxnSpPr>
            <a:endCxn id="433" idx="1"/>
          </p:cNvCxnSpPr>
          <p:nvPr/>
        </p:nvCxnSpPr>
        <p:spPr>
          <a:xfrm rot="10800000" flipH="1">
            <a:off x="6246850" y="2748650"/>
            <a:ext cx="1274400" cy="1424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40" name="Google Shape;440;p48"/>
          <p:cNvCxnSpPr>
            <a:endCxn id="433" idx="1"/>
          </p:cNvCxnSpPr>
          <p:nvPr/>
        </p:nvCxnSpPr>
        <p:spPr>
          <a:xfrm rot="10800000" flipH="1">
            <a:off x="6887950" y="2748650"/>
            <a:ext cx="633300" cy="16143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5" y="79850"/>
            <a:ext cx="2531675" cy="49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7672350" y="988525"/>
            <a:ext cx="198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E-Receipt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20" y="94775"/>
            <a:ext cx="2531680" cy="49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/>
        </p:nvSpPr>
        <p:spPr>
          <a:xfrm>
            <a:off x="7996200" y="3656650"/>
            <a:ext cx="1147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view ordered product and its prices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9" name="Google Shape;449;p49"/>
          <p:cNvCxnSpPr>
            <a:endCxn id="446" idx="1"/>
          </p:cNvCxnSpPr>
          <p:nvPr/>
        </p:nvCxnSpPr>
        <p:spPr>
          <a:xfrm>
            <a:off x="6519150" y="692725"/>
            <a:ext cx="1153200" cy="6036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450" name="Google Shape;450;p49"/>
          <p:cNvCxnSpPr>
            <a:endCxn id="448" idx="1"/>
          </p:cNvCxnSpPr>
          <p:nvPr/>
        </p:nvCxnSpPr>
        <p:spPr>
          <a:xfrm>
            <a:off x="7032600" y="3752650"/>
            <a:ext cx="963600" cy="172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51" name="Google Shape;451;p49"/>
          <p:cNvSpPr txBox="1"/>
          <p:nvPr/>
        </p:nvSpPr>
        <p:spPr>
          <a:xfrm>
            <a:off x="3003800" y="808825"/>
            <a:ext cx="1540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Sample vouchers for eligible consumers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49"/>
          <p:cNvCxnSpPr>
            <a:endCxn id="451" idx="1"/>
          </p:cNvCxnSpPr>
          <p:nvPr/>
        </p:nvCxnSpPr>
        <p:spPr>
          <a:xfrm rot="10800000" flipH="1">
            <a:off x="1920200" y="1273825"/>
            <a:ext cx="1083600" cy="477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On-screen Show (16:9)</PresentationFormat>
  <Paragraphs>166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Muli</vt:lpstr>
      <vt:lpstr>Advent Pro</vt:lpstr>
      <vt:lpstr>Times New Roman</vt:lpstr>
      <vt:lpstr>Roboto</vt:lpstr>
      <vt:lpstr>Food Delivery App by Slidesgo</vt:lpstr>
      <vt:lpstr>JustPicked</vt:lpstr>
      <vt:lpstr>Details Of The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Collaterals (Indirect)</vt:lpstr>
      <vt:lpstr>Marketing Collaterals (App)</vt:lpstr>
      <vt:lpstr>Marketing Collaterals</vt:lpstr>
      <vt:lpstr>Marketing Collaterals</vt:lpstr>
      <vt:lpstr>Marketing Collaterals (Offline)</vt:lpstr>
      <vt:lpstr>Marketing Collaterals (Offline)</vt:lpstr>
      <vt:lpstr>Marketing Collaterals (Instagram)</vt:lpstr>
      <vt:lpstr>Marketing Collaterals (Appstore)</vt:lpstr>
      <vt:lpstr>Thanks!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JustPicked</dc:title>
  <cp:lastModifiedBy>kel lim</cp:lastModifiedBy>
  <cp:revision>1</cp:revision>
  <dcterms:modified xsi:type="dcterms:W3CDTF">2023-08-09T01:02:01Z</dcterms:modified>
</cp:coreProperties>
</file>